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0"/>
  </p:notesMasterIdLst>
  <p:handoutMasterIdLst>
    <p:handoutMasterId r:id="rId71"/>
  </p:handoutMasterIdLst>
  <p:sldIdLst>
    <p:sldId id="256" r:id="rId2"/>
    <p:sldId id="452" r:id="rId3"/>
    <p:sldId id="450" r:id="rId4"/>
    <p:sldId id="289" r:id="rId5"/>
    <p:sldId id="454" r:id="rId6"/>
    <p:sldId id="447" r:id="rId7"/>
    <p:sldId id="446" r:id="rId8"/>
    <p:sldId id="456" r:id="rId9"/>
    <p:sldId id="604" r:id="rId10"/>
    <p:sldId id="556" r:id="rId11"/>
    <p:sldId id="610" r:id="rId12"/>
    <p:sldId id="634" r:id="rId13"/>
    <p:sldId id="612" r:id="rId14"/>
    <p:sldId id="611" r:id="rId15"/>
    <p:sldId id="664" r:id="rId16"/>
    <p:sldId id="665" r:id="rId17"/>
    <p:sldId id="603" r:id="rId18"/>
    <p:sldId id="563" r:id="rId19"/>
    <p:sldId id="666" r:id="rId20"/>
    <p:sldId id="667" r:id="rId21"/>
    <p:sldId id="635" r:id="rId22"/>
    <p:sldId id="602" r:id="rId23"/>
    <p:sldId id="571" r:id="rId24"/>
    <p:sldId id="668" r:id="rId25"/>
    <p:sldId id="669" r:id="rId26"/>
    <p:sldId id="670" r:id="rId27"/>
    <p:sldId id="671" r:id="rId28"/>
    <p:sldId id="672" r:id="rId29"/>
    <p:sldId id="673" r:id="rId30"/>
    <p:sldId id="674" r:id="rId31"/>
    <p:sldId id="675" r:id="rId32"/>
    <p:sldId id="676" r:id="rId33"/>
    <p:sldId id="677" r:id="rId34"/>
    <p:sldId id="678" r:id="rId35"/>
    <p:sldId id="679" r:id="rId36"/>
    <p:sldId id="680" r:id="rId37"/>
    <p:sldId id="681" r:id="rId38"/>
    <p:sldId id="682" r:id="rId39"/>
    <p:sldId id="683" r:id="rId40"/>
    <p:sldId id="684" r:id="rId41"/>
    <p:sldId id="685" r:id="rId42"/>
    <p:sldId id="686" r:id="rId43"/>
    <p:sldId id="687" r:id="rId44"/>
    <p:sldId id="688" r:id="rId45"/>
    <p:sldId id="689" r:id="rId46"/>
    <p:sldId id="601" r:id="rId47"/>
    <p:sldId id="576" r:id="rId48"/>
    <p:sldId id="690" r:id="rId49"/>
    <p:sldId id="600" r:id="rId50"/>
    <p:sldId id="580" r:id="rId51"/>
    <p:sldId id="691" r:id="rId52"/>
    <p:sldId id="692" r:id="rId53"/>
    <p:sldId id="599" r:id="rId54"/>
    <p:sldId id="582" r:id="rId55"/>
    <p:sldId id="693" r:id="rId56"/>
    <p:sldId id="694" r:id="rId57"/>
    <p:sldId id="695" r:id="rId58"/>
    <p:sldId id="696" r:id="rId59"/>
    <p:sldId id="697" r:id="rId60"/>
    <p:sldId id="698" r:id="rId61"/>
    <p:sldId id="699" r:id="rId62"/>
    <p:sldId id="700" r:id="rId63"/>
    <p:sldId id="704" r:id="rId64"/>
    <p:sldId id="701" r:id="rId65"/>
    <p:sldId id="702" r:id="rId66"/>
    <p:sldId id="703" r:id="rId67"/>
    <p:sldId id="554" r:id="rId68"/>
    <p:sldId id="555" r:id="rId69"/>
  </p:sldIdLst>
  <p:sldSz cx="12192000" cy="6858000"/>
  <p:notesSz cx="9144000" cy="6858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0F0"/>
    <a:srgbClr val="C8103D"/>
    <a:srgbClr val="D427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625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26" y="1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96" d="100"/>
          <a:sy n="196" d="100"/>
        </p:scale>
        <p:origin x="-12" y="-174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theme" Target="theme/theme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presProps" Target="pres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5179484" y="0"/>
            <a:ext cx="3962400" cy="344091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86CE408-358A-41C5-A77C-43C5B18AE69B}" type="datetimeFigureOut">
              <a:rPr lang="zh-CN" altLang="en-US" smtClean="0"/>
              <a:t>2020/6/8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55D4CF-E4D6-4FCA-9EF4-03B2B8D6552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254674" y="126459"/>
            <a:ext cx="1433075" cy="415683"/>
          </a:xfrm>
          <a:prstGeom prst="rect">
            <a:avLst/>
          </a:prstGeom>
          <a:blipFill dpi="0" rotWithShape="1">
            <a:blip r:embed="rId2">
              <a:alphaModFix amt="80000"/>
            </a:blip>
            <a:srcRect/>
            <a:stretch>
              <a:fillRect/>
            </a:stretch>
          </a:blipFill>
        </p:spPr>
        <p:txBody>
          <a:bodyPr vert="horz" lIns="91440" tIns="45720" rIns="91440" bIns="45720" rtlCol="0"/>
          <a:lstStyle>
            <a:lvl1pPr algn="l">
              <a:defRPr sz="1200" baseline="0"/>
            </a:lvl1pPr>
          </a:lstStyle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每个模块标题-分支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9583" y="520856"/>
            <a:ext cx="5792834" cy="5816287"/>
          </a:xfrm>
          <a:prstGeom prst="rect">
            <a:avLst/>
          </a:prstGeom>
        </p:spPr>
      </p:pic>
      <p:sp>
        <p:nvSpPr>
          <p:cNvPr id="15" name="标题占位符 1"/>
          <p:cNvSpPr>
            <a:spLocks noGrp="1"/>
          </p:cNvSpPr>
          <p:nvPr>
            <p:ph type="title" hasCustomPrompt="1"/>
          </p:nvPr>
        </p:nvSpPr>
        <p:spPr>
          <a:xfrm>
            <a:off x="838200" y="265293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>
                <a:solidFill>
                  <a:srgbClr val="C8103D"/>
                </a:solidFill>
              </a:defRPr>
            </a:lvl1pPr>
          </a:lstStyle>
          <a:p>
            <a:r>
              <a:rPr lang="en-US" altLang="zh-CN" dirty="0"/>
              <a:t>XXXXXXXXXXXXXXXXXXX</a:t>
            </a:r>
            <a:endParaRPr lang="zh-CN" altLang="en-US" dirty="0"/>
          </a:p>
        </p:txBody>
      </p:sp>
      <p:sp>
        <p:nvSpPr>
          <p:cNvPr id="16" name="矩形 6"/>
          <p:cNvSpPr/>
          <p:nvPr userDrawn="1"/>
        </p:nvSpPr>
        <p:spPr>
          <a:xfrm>
            <a:off x="5762765" y="3654744"/>
            <a:ext cx="666468" cy="45719"/>
          </a:xfrm>
          <a:prstGeom prst="rect">
            <a:avLst/>
          </a:prstGeom>
          <a:solidFill>
            <a:srgbClr val="C8103D"/>
          </a:solidFill>
          <a:ln w="9525">
            <a:noFill/>
          </a:ln>
        </p:spPr>
        <p:txBody>
          <a:bodyPr anchor="t"/>
          <a:lstStyle/>
          <a:p>
            <a:pPr algn="ctr" eaLnBrk="0" hangingPunct="0"/>
            <a:endParaRPr lang="zh-CN" altLang="en-US">
              <a:solidFill>
                <a:schemeClr val="bg1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纯文案--居中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346511" y="995363"/>
            <a:ext cx="11517084" cy="515803"/>
          </a:xfrm>
          <a:prstGeom prst="rect">
            <a:avLst/>
          </a:prstGeom>
        </p:spPr>
        <p:txBody>
          <a:bodyPr/>
          <a:lstStyle>
            <a:lvl1pPr marL="0" indent="0" algn="ctr">
              <a:buFont typeface="Wingdings" panose="05000000000000000000" pitchFamily="2" charset="2"/>
              <a:buNone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编辑文本样式</a:t>
            </a:r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10" hasCustomPrompt="1"/>
          </p:nvPr>
        </p:nvSpPr>
        <p:spPr>
          <a:xfrm>
            <a:off x="346511" y="1511166"/>
            <a:ext cx="11517084" cy="4371408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285750" marR="0" lvl="0" indent="-28575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编辑文本</a:t>
            </a:r>
            <a:endParaRPr lang="en-US" altLang="zh-CN" dirty="0"/>
          </a:p>
          <a:p>
            <a:pPr marL="285750" marR="0" lvl="0" indent="-28575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编辑文本</a:t>
            </a:r>
            <a:endParaRPr lang="en-US" altLang="zh-CN" dirty="0"/>
          </a:p>
          <a:p>
            <a:pPr marL="285750" marR="0" lvl="0" indent="-28575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defRPr/>
            </a:pPr>
            <a:r>
              <a:rPr lang="zh-CN" altLang="en-US" dirty="0"/>
              <a:t>编辑文本</a:t>
            </a:r>
            <a:endParaRPr lang="en-US" altLang="zh-CN" dirty="0"/>
          </a:p>
        </p:txBody>
      </p:sp>
      <p:grpSp>
        <p:nvGrpSpPr>
          <p:cNvPr id="7" name="组合 6"/>
          <p:cNvGrpSpPr/>
          <p:nvPr userDrawn="1"/>
        </p:nvGrpSpPr>
        <p:grpSpPr>
          <a:xfrm>
            <a:off x="0" y="6338347"/>
            <a:ext cx="12192000" cy="519112"/>
            <a:chOff x="3211" y="267"/>
            <a:chExt cx="15421" cy="818"/>
          </a:xfrm>
        </p:grpSpPr>
        <p:sp>
          <p:nvSpPr>
            <p:cNvPr id="8" name="矩形 41"/>
            <p:cNvSpPr/>
            <p:nvPr/>
          </p:nvSpPr>
          <p:spPr>
            <a:xfrm flipV="1">
              <a:off x="3211" y="664"/>
              <a:ext cx="15421" cy="120"/>
            </a:xfrm>
            <a:prstGeom prst="rect">
              <a:avLst/>
            </a:prstGeom>
            <a:solidFill>
              <a:srgbClr val="D4273E"/>
            </a:solidFill>
            <a:ln w="25400">
              <a:noFill/>
            </a:ln>
          </p:spPr>
          <p:txBody>
            <a:bodyPr lIns="102870" tIns="51435" rIns="102870" bIns="51435" anchor="ctr"/>
            <a:lstStyle/>
            <a:p>
              <a:pPr algn="ctr" eaLnBrk="0" hangingPunct="0"/>
              <a:r>
                <a:rPr lang="en-US" altLang="zh-CN">
                  <a:solidFill>
                    <a:srgbClr val="C00000"/>
                  </a:solidFill>
                  <a:latin typeface="宋体" panose="02010600030101010101" pitchFamily="2" charset="-122"/>
                  <a:ea typeface="宋体" panose="02010600030101010101" pitchFamily="2" charset="-122"/>
                  <a:sym typeface="宋体" panose="02010600030101010101" pitchFamily="2" charset="-122"/>
                </a:rPr>
                <a:t> </a:t>
              </a:r>
            </a:p>
          </p:txBody>
        </p:sp>
        <p:sp>
          <p:nvSpPr>
            <p:cNvPr id="9" name="TextBox 42"/>
            <p:cNvSpPr/>
            <p:nvPr/>
          </p:nvSpPr>
          <p:spPr>
            <a:xfrm>
              <a:off x="17003" y="267"/>
              <a:ext cx="940" cy="818"/>
            </a:xfrm>
            <a:prstGeom prst="rect">
              <a:avLst/>
            </a:prstGeom>
            <a:solidFill>
              <a:srgbClr val="F2F2F2"/>
            </a:solidFill>
            <a:ln w="9525">
              <a:noFill/>
            </a:ln>
          </p:spPr>
          <p:txBody>
            <a:bodyPr wrap="square" lIns="102870" tIns="51435" rIns="102870" bIns="51435" anchor="t">
              <a:spAutoFit/>
            </a:bodyPr>
            <a:lstStyle/>
            <a:p>
              <a:r>
                <a:rPr lang="en-US" altLang="zh-CN" sz="2700">
                  <a:solidFill>
                    <a:srgbClr val="C00000"/>
                  </a:solidFill>
                  <a:latin typeface="Impact" panose="020B0806030902050204" pitchFamily="34" charset="0"/>
                  <a:ea typeface="宋体" panose="02010600030101010101" pitchFamily="2" charset="-122"/>
                  <a:sym typeface="Impact" panose="020B0806030902050204" pitchFamily="34" charset="0"/>
                </a:rPr>
                <a:t>QYL</a:t>
              </a:r>
            </a:p>
          </p:txBody>
        </p:sp>
      </p:grpSp>
      <p:sp>
        <p:nvSpPr>
          <p:cNvPr id="13" name="文本占位符 3"/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180060"/>
            <a:ext cx="5767595" cy="372196"/>
          </a:xfrm>
          <a:prstGeom prst="rect">
            <a:avLst/>
          </a:prstGeo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24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知识点标题</a:t>
            </a: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方文案--下方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2"/>
          <p:cNvSpPr>
            <a:spLocks noGrp="1"/>
          </p:cNvSpPr>
          <p:nvPr>
            <p:ph type="pic" idx="1"/>
          </p:nvPr>
        </p:nvSpPr>
        <p:spPr>
          <a:xfrm>
            <a:off x="2507809" y="3438053"/>
            <a:ext cx="7197505" cy="28821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346511" y="899409"/>
            <a:ext cx="11504475" cy="372196"/>
          </a:xfrm>
          <a:prstGeom prst="rect">
            <a:avLst/>
          </a:prstGeo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编辑文本样式</a:t>
            </a:r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10" hasCustomPrompt="1"/>
          </p:nvPr>
        </p:nvSpPr>
        <p:spPr>
          <a:xfrm>
            <a:off x="346511" y="1280658"/>
            <a:ext cx="11504475" cy="1809659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180060"/>
            <a:ext cx="5767595" cy="372196"/>
          </a:xfrm>
          <a:prstGeom prst="rect">
            <a:avLst/>
          </a:prstGeo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24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知识点标题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方图片--下方文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3"/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180060"/>
            <a:ext cx="5767595" cy="372196"/>
          </a:xfrm>
          <a:prstGeom prst="rect">
            <a:avLst/>
          </a:prstGeo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24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知识点标题</a:t>
            </a:r>
          </a:p>
        </p:txBody>
      </p:sp>
      <p:sp>
        <p:nvSpPr>
          <p:cNvPr id="11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346511" y="3941376"/>
            <a:ext cx="11504475" cy="372196"/>
          </a:xfrm>
          <a:prstGeom prst="rect">
            <a:avLst/>
          </a:prstGeo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编辑文本样式</a:t>
            </a:r>
          </a:p>
        </p:txBody>
      </p:sp>
      <p:sp>
        <p:nvSpPr>
          <p:cNvPr id="12" name="文本占位符 3"/>
          <p:cNvSpPr>
            <a:spLocks noGrp="1"/>
          </p:cNvSpPr>
          <p:nvPr>
            <p:ph type="body" sz="half" idx="10" hasCustomPrompt="1"/>
          </p:nvPr>
        </p:nvSpPr>
        <p:spPr>
          <a:xfrm>
            <a:off x="346511" y="4331681"/>
            <a:ext cx="11504475" cy="2006666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13" name="图片占位符 2"/>
          <p:cNvSpPr>
            <a:spLocks noGrp="1"/>
          </p:cNvSpPr>
          <p:nvPr>
            <p:ph type="pic" idx="12"/>
          </p:nvPr>
        </p:nvSpPr>
        <p:spPr>
          <a:xfrm>
            <a:off x="2507809" y="771469"/>
            <a:ext cx="7197505" cy="28821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6874" y="1201096"/>
            <a:ext cx="3718252" cy="445580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94675" y="884420"/>
            <a:ext cx="11242624" cy="5216577"/>
          </a:xfr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知识点--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2" descr="iblrak00648723.jpg"/>
          <p:cNvPicPr>
            <a:picLocks noChangeAspect="1"/>
          </p:cNvPicPr>
          <p:nvPr userDrawn="1"/>
        </p:nvPicPr>
        <p:blipFill>
          <a:blip r:embed="rId2">
            <a:grayscl/>
          </a:blip>
          <a:srcRect t="4683"/>
          <a:stretch>
            <a:fillRect/>
          </a:stretch>
        </p:blipFill>
        <p:spPr>
          <a:xfrm>
            <a:off x="0" y="2000816"/>
            <a:ext cx="5408702" cy="338081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3" name="矩形 2"/>
          <p:cNvSpPr/>
          <p:nvPr userDrawn="1"/>
        </p:nvSpPr>
        <p:spPr>
          <a:xfrm>
            <a:off x="5735655" y="1266682"/>
            <a:ext cx="5400675" cy="4905375"/>
          </a:xfrm>
          <a:prstGeom prst="rect">
            <a:avLst/>
          </a:prstGeom>
          <a:solidFill>
            <a:srgbClr val="D4273E"/>
          </a:solidFill>
          <a:ln w="25400">
            <a:noFill/>
          </a:ln>
        </p:spPr>
        <p:txBody>
          <a:bodyPr lIns="102870" tIns="51435" rIns="102870" bIns="51435" anchor="ctr"/>
          <a:lstStyle/>
          <a:p>
            <a:pPr algn="ctr" eaLnBrk="0" hangingPunct="0"/>
            <a:endParaRPr lang="zh-CN" altLang="zh-CN" sz="1600">
              <a:solidFill>
                <a:srgbClr val="262626"/>
              </a:solidFill>
              <a:latin typeface="宋体" panose="02010600030101010101" pitchFamily="2" charset="-122"/>
              <a:ea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标题 1"/>
          <p:cNvSpPr txBox="1"/>
          <p:nvPr userDrawn="1"/>
        </p:nvSpPr>
        <p:spPr>
          <a:xfrm>
            <a:off x="1076770" y="2714406"/>
            <a:ext cx="3566091" cy="1917417"/>
          </a:xfrm>
          <a:prstGeom prst="rect">
            <a:avLst/>
          </a:prstGeom>
        </p:spPr>
        <p:txBody>
          <a:bodyPr vert="horz" wrap="square" lIns="102870" tIns="51435" rIns="102870" bIns="51435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</a:lstStyle>
          <a:p>
            <a:r>
              <a:rPr lang="zh-CN" altLang="en-US" sz="4400">
                <a:solidFill>
                  <a:srgbClr val="C8103D"/>
                </a:solidFill>
                <a:cs typeface="+mn-cs"/>
              </a:rPr>
              <a:t>目录</a:t>
            </a:r>
            <a:br>
              <a:rPr lang="zh-CN" altLang="en-US" sz="4400"/>
            </a:br>
            <a:r>
              <a:rPr lang="zh-CN" altLang="en-US" sz="4400"/>
              <a:t> </a:t>
            </a:r>
            <a:r>
              <a:rPr lang="en-US" altLang="zh-CN" sz="4400" b="0">
                <a:solidFill>
                  <a:srgbClr val="7F7F7F"/>
                </a:solidFill>
                <a:latin typeface="Impact" panose="020B0806030902050204" pitchFamily="34" charset="0"/>
                <a:sym typeface="Impact" panose="020B0806030902050204" pitchFamily="34" charset="0"/>
              </a:rPr>
              <a:t>CONTENTS</a:t>
            </a:r>
            <a:endParaRPr lang="zh-CN" altLang="en-US" sz="4400" b="0">
              <a:solidFill>
                <a:srgbClr val="7F7F7F"/>
              </a:solidFill>
              <a:latin typeface="Impact" panose="020B0806030902050204" pitchFamily="34" charset="0"/>
              <a:sym typeface="Impact" panose="020B0806030902050204" pitchFamily="34" charset="0"/>
            </a:endParaRPr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2" hasCustomPrompt="1"/>
          </p:nvPr>
        </p:nvSpPr>
        <p:spPr>
          <a:xfrm>
            <a:off x="6002449" y="2000816"/>
            <a:ext cx="5124828" cy="3590502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defRPr sz="20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l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914400" indent="0" algn="l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371600" indent="0" algn="l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1828800" indent="0" algn="l">
              <a:buNone/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lvl="0"/>
            <a:endParaRPr lang="en-US" altLang="zh-CN" dirty="0"/>
          </a:p>
          <a:p>
            <a:pPr lvl="0"/>
            <a:endParaRPr lang="en-US" altLang="zh-CN" dirty="0"/>
          </a:p>
          <a:p>
            <a:pPr lvl="0"/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重点--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1235869" y="929082"/>
            <a:ext cx="9720263" cy="569913"/>
          </a:xfrm>
          <a:noFill/>
          <a:ln w="9525">
            <a:noFill/>
          </a:ln>
        </p:spPr>
        <p:txBody>
          <a:bodyPr lIns="102870" tIns="51435" rIns="102870" bIns="51435" anchor="ctr">
            <a:normAutofit fontScale="90000"/>
          </a:bodyPr>
          <a:lstStyle>
            <a:lvl1pPr>
              <a:defRPr>
                <a:solidFill>
                  <a:srgbClr val="C8103D"/>
                </a:solidFill>
              </a:defRPr>
            </a:lvl1pPr>
          </a:lstStyle>
          <a:p>
            <a:pPr marL="1028700" indent="-1028700" algn="ctr"/>
            <a:r>
              <a:rPr lang="zh-CN" altLang="en-US" sz="3600" dirty="0">
                <a:solidFill>
                  <a:srgbClr val="D427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重点</a:t>
            </a:r>
          </a:p>
        </p:txBody>
      </p:sp>
      <p:sp>
        <p:nvSpPr>
          <p:cNvPr id="25" name="矩形 24"/>
          <p:cNvSpPr/>
          <p:nvPr userDrawn="1"/>
        </p:nvSpPr>
        <p:spPr>
          <a:xfrm>
            <a:off x="5762625" y="1559241"/>
            <a:ext cx="666750" cy="41853"/>
          </a:xfrm>
          <a:prstGeom prst="rect">
            <a:avLst/>
          </a:prstGeom>
          <a:solidFill>
            <a:srgbClr val="D4273E"/>
          </a:solidFill>
          <a:ln w="9525">
            <a:noFill/>
          </a:ln>
        </p:spPr>
        <p:txBody>
          <a:bodyPr anchor="t"/>
          <a:lstStyle/>
          <a:p>
            <a:pPr eaLnBrk="0" hangingPunct="0"/>
            <a:endParaRPr lang="zh-CN" altLang="en-US">
              <a:solidFill>
                <a:srgbClr val="00B05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38" name="组合 12"/>
          <p:cNvGrpSpPr/>
          <p:nvPr userDrawn="1"/>
        </p:nvGrpSpPr>
        <p:grpSpPr>
          <a:xfrm>
            <a:off x="4948238" y="2356405"/>
            <a:ext cx="2295525" cy="2764151"/>
            <a:chOff x="0" y="20443"/>
            <a:chExt cx="2295525" cy="2764648"/>
          </a:xfrm>
        </p:grpSpPr>
        <p:sp>
          <p:nvSpPr>
            <p:cNvPr id="39" name="AutoShape 18"/>
            <p:cNvSpPr/>
            <p:nvPr/>
          </p:nvSpPr>
          <p:spPr>
            <a:xfrm>
              <a:off x="0" y="168274"/>
              <a:ext cx="2295525" cy="2616817"/>
            </a:xfrm>
            <a:prstGeom prst="roundRect">
              <a:avLst>
                <a:gd name="adj" fmla="val 4690"/>
              </a:avLst>
            </a:prstGeom>
            <a:noFill/>
            <a:ln w="34925" cap="flat" cmpd="sng">
              <a:solidFill>
                <a:srgbClr val="D4273E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0" name="AutoShape 19"/>
            <p:cNvSpPr/>
            <p:nvPr/>
          </p:nvSpPr>
          <p:spPr>
            <a:xfrm>
              <a:off x="215900" y="25405"/>
              <a:ext cx="1863725" cy="287390"/>
            </a:xfrm>
            <a:prstGeom prst="roundRect">
              <a:avLst>
                <a:gd name="adj" fmla="val 50000"/>
              </a:avLst>
            </a:prstGeom>
            <a:solidFill>
              <a:srgbClr val="595959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41" name="AutoShape 20"/>
            <p:cNvSpPr/>
            <p:nvPr/>
          </p:nvSpPr>
          <p:spPr>
            <a:xfrm flipH="1">
              <a:off x="1900238" y="96838"/>
              <a:ext cx="71438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2" name="AutoShape 21"/>
            <p:cNvSpPr/>
            <p:nvPr/>
          </p:nvSpPr>
          <p:spPr>
            <a:xfrm flipH="1">
              <a:off x="317500" y="96838"/>
              <a:ext cx="73025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43" name="Text Box 22"/>
            <p:cNvSpPr/>
            <p:nvPr/>
          </p:nvSpPr>
          <p:spPr>
            <a:xfrm>
              <a:off x="776492" y="20443"/>
              <a:ext cx="723275" cy="3078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知识点</a:t>
              </a:r>
              <a:endParaRPr lang="zh-CN" altLang="en-US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59" name="文本占位符 58"/>
          <p:cNvSpPr>
            <a:spLocks noGrp="1"/>
          </p:cNvSpPr>
          <p:nvPr>
            <p:ph type="body" sz="quarter" idx="10" hasCustomPrompt="1"/>
          </p:nvPr>
        </p:nvSpPr>
        <p:spPr>
          <a:xfrm>
            <a:off x="5127625" y="2851150"/>
            <a:ext cx="1863725" cy="2109788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61" name="文本占位符 58"/>
          <p:cNvSpPr>
            <a:spLocks noGrp="1"/>
          </p:cNvSpPr>
          <p:nvPr>
            <p:ph type="body" sz="quarter" idx="11" hasCustomPrompt="1"/>
          </p:nvPr>
        </p:nvSpPr>
        <p:spPr>
          <a:xfrm>
            <a:off x="4948239" y="1980798"/>
            <a:ext cx="2295524" cy="325133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XXXX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重点--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组合 12"/>
          <p:cNvGrpSpPr/>
          <p:nvPr userDrawn="1"/>
        </p:nvGrpSpPr>
        <p:grpSpPr>
          <a:xfrm>
            <a:off x="3070867" y="2356405"/>
            <a:ext cx="2295525" cy="2764151"/>
            <a:chOff x="0" y="20443"/>
            <a:chExt cx="2295525" cy="2764648"/>
          </a:xfrm>
        </p:grpSpPr>
        <p:sp>
          <p:nvSpPr>
            <p:cNvPr id="59" name="AutoShape 18"/>
            <p:cNvSpPr/>
            <p:nvPr/>
          </p:nvSpPr>
          <p:spPr>
            <a:xfrm>
              <a:off x="0" y="168274"/>
              <a:ext cx="2295525" cy="2616817"/>
            </a:xfrm>
            <a:prstGeom prst="roundRect">
              <a:avLst>
                <a:gd name="adj" fmla="val 4690"/>
              </a:avLst>
            </a:prstGeom>
            <a:noFill/>
            <a:ln w="34925" cap="flat" cmpd="sng">
              <a:solidFill>
                <a:srgbClr val="D4273E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0" name="AutoShape 19"/>
            <p:cNvSpPr/>
            <p:nvPr/>
          </p:nvSpPr>
          <p:spPr>
            <a:xfrm>
              <a:off x="215900" y="25405"/>
              <a:ext cx="1863725" cy="287390"/>
            </a:xfrm>
            <a:prstGeom prst="roundRect">
              <a:avLst>
                <a:gd name="adj" fmla="val 50000"/>
              </a:avLst>
            </a:prstGeom>
            <a:solidFill>
              <a:srgbClr val="595959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1" name="AutoShape 20"/>
            <p:cNvSpPr/>
            <p:nvPr/>
          </p:nvSpPr>
          <p:spPr>
            <a:xfrm flipH="1">
              <a:off x="1900238" y="96838"/>
              <a:ext cx="71438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2" name="AutoShape 21"/>
            <p:cNvSpPr/>
            <p:nvPr/>
          </p:nvSpPr>
          <p:spPr>
            <a:xfrm flipH="1">
              <a:off x="317500" y="96838"/>
              <a:ext cx="73025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3" name="Text Box 22"/>
            <p:cNvSpPr/>
            <p:nvPr/>
          </p:nvSpPr>
          <p:spPr>
            <a:xfrm>
              <a:off x="776492" y="20443"/>
              <a:ext cx="723275" cy="3078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知识点</a:t>
              </a:r>
              <a:endParaRPr lang="zh-CN" altLang="en-US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64" name="文本占位符 58"/>
          <p:cNvSpPr>
            <a:spLocks noGrp="1"/>
          </p:cNvSpPr>
          <p:nvPr>
            <p:ph type="body" sz="quarter" idx="10" hasCustomPrompt="1"/>
          </p:nvPr>
        </p:nvSpPr>
        <p:spPr>
          <a:xfrm>
            <a:off x="3250254" y="2851150"/>
            <a:ext cx="1863725" cy="2109788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65" name="文本占位符 58"/>
          <p:cNvSpPr>
            <a:spLocks noGrp="1"/>
          </p:cNvSpPr>
          <p:nvPr>
            <p:ph type="body" sz="quarter" idx="11" hasCustomPrompt="1"/>
          </p:nvPr>
        </p:nvSpPr>
        <p:spPr>
          <a:xfrm>
            <a:off x="3070868" y="1980798"/>
            <a:ext cx="2295524" cy="325133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XXXX</a:t>
            </a:r>
            <a:endParaRPr lang="zh-CN" altLang="en-US" dirty="0"/>
          </a:p>
        </p:txBody>
      </p:sp>
      <p:sp>
        <p:nvSpPr>
          <p:cNvPr id="56" name="标题 1"/>
          <p:cNvSpPr>
            <a:spLocks noGrp="1"/>
          </p:cNvSpPr>
          <p:nvPr>
            <p:ph type="title" hasCustomPrompt="1"/>
          </p:nvPr>
        </p:nvSpPr>
        <p:spPr>
          <a:xfrm>
            <a:off x="1235869" y="929082"/>
            <a:ext cx="9720263" cy="569913"/>
          </a:xfrm>
          <a:noFill/>
          <a:ln w="9525">
            <a:noFill/>
          </a:ln>
        </p:spPr>
        <p:txBody>
          <a:bodyPr lIns="102870" tIns="51435" rIns="102870" bIns="51435" anchor="ctr">
            <a:normAutofit fontScale="90000"/>
          </a:bodyPr>
          <a:lstStyle>
            <a:lvl1pPr>
              <a:defRPr>
                <a:solidFill>
                  <a:srgbClr val="C8103D"/>
                </a:solidFill>
              </a:defRPr>
            </a:lvl1pPr>
          </a:lstStyle>
          <a:p>
            <a:pPr marL="1028700" indent="-1028700" algn="ctr"/>
            <a:r>
              <a:rPr lang="zh-CN" altLang="en-US" sz="3600" dirty="0">
                <a:solidFill>
                  <a:srgbClr val="D427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重点</a:t>
            </a:r>
          </a:p>
        </p:txBody>
      </p:sp>
      <p:sp>
        <p:nvSpPr>
          <p:cNvPr id="57" name="矩形 56"/>
          <p:cNvSpPr/>
          <p:nvPr userDrawn="1"/>
        </p:nvSpPr>
        <p:spPr>
          <a:xfrm>
            <a:off x="5762625" y="1559241"/>
            <a:ext cx="666750" cy="41853"/>
          </a:xfrm>
          <a:prstGeom prst="rect">
            <a:avLst/>
          </a:prstGeom>
          <a:solidFill>
            <a:srgbClr val="D4273E"/>
          </a:solidFill>
          <a:ln w="9525">
            <a:noFill/>
          </a:ln>
        </p:spPr>
        <p:txBody>
          <a:bodyPr anchor="t"/>
          <a:lstStyle/>
          <a:p>
            <a:pPr eaLnBrk="0" hangingPunct="0"/>
            <a:endParaRPr lang="zh-CN" altLang="en-US">
              <a:solidFill>
                <a:srgbClr val="00B05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66" name="组合 12"/>
          <p:cNvGrpSpPr/>
          <p:nvPr userDrawn="1"/>
        </p:nvGrpSpPr>
        <p:grpSpPr>
          <a:xfrm>
            <a:off x="6834663" y="2356405"/>
            <a:ext cx="2295525" cy="2764151"/>
            <a:chOff x="0" y="20443"/>
            <a:chExt cx="2295525" cy="2764648"/>
          </a:xfrm>
        </p:grpSpPr>
        <p:sp>
          <p:nvSpPr>
            <p:cNvPr id="67" name="AutoShape 18"/>
            <p:cNvSpPr/>
            <p:nvPr/>
          </p:nvSpPr>
          <p:spPr>
            <a:xfrm>
              <a:off x="0" y="168274"/>
              <a:ext cx="2295525" cy="2616817"/>
            </a:xfrm>
            <a:prstGeom prst="roundRect">
              <a:avLst>
                <a:gd name="adj" fmla="val 4690"/>
              </a:avLst>
            </a:prstGeom>
            <a:noFill/>
            <a:ln w="34925" cap="flat" cmpd="sng">
              <a:solidFill>
                <a:srgbClr val="D4273E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8" name="AutoShape 19"/>
            <p:cNvSpPr/>
            <p:nvPr/>
          </p:nvSpPr>
          <p:spPr>
            <a:xfrm>
              <a:off x="215900" y="25405"/>
              <a:ext cx="1863725" cy="287390"/>
            </a:xfrm>
            <a:prstGeom prst="roundRect">
              <a:avLst>
                <a:gd name="adj" fmla="val 50000"/>
              </a:avLst>
            </a:prstGeom>
            <a:solidFill>
              <a:srgbClr val="595959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9" name="AutoShape 20"/>
            <p:cNvSpPr/>
            <p:nvPr/>
          </p:nvSpPr>
          <p:spPr>
            <a:xfrm flipH="1">
              <a:off x="1900238" y="96838"/>
              <a:ext cx="71438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0" name="AutoShape 21"/>
            <p:cNvSpPr/>
            <p:nvPr/>
          </p:nvSpPr>
          <p:spPr>
            <a:xfrm flipH="1">
              <a:off x="317500" y="96838"/>
              <a:ext cx="73025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71" name="Text Box 22"/>
            <p:cNvSpPr/>
            <p:nvPr/>
          </p:nvSpPr>
          <p:spPr>
            <a:xfrm>
              <a:off x="776492" y="20443"/>
              <a:ext cx="723275" cy="3078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知识点</a:t>
              </a:r>
              <a:endParaRPr lang="zh-CN" altLang="en-US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72" name="文本占位符 58"/>
          <p:cNvSpPr>
            <a:spLocks noGrp="1"/>
          </p:cNvSpPr>
          <p:nvPr>
            <p:ph type="body" sz="quarter" idx="12" hasCustomPrompt="1"/>
          </p:nvPr>
        </p:nvSpPr>
        <p:spPr>
          <a:xfrm>
            <a:off x="7014050" y="2851150"/>
            <a:ext cx="1863725" cy="2109788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73" name="文本占位符 58"/>
          <p:cNvSpPr>
            <a:spLocks noGrp="1"/>
          </p:cNvSpPr>
          <p:nvPr>
            <p:ph type="body" sz="quarter" idx="13" hasCustomPrompt="1"/>
          </p:nvPr>
        </p:nvSpPr>
        <p:spPr>
          <a:xfrm>
            <a:off x="6834664" y="1980798"/>
            <a:ext cx="2295524" cy="325133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XXXX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难点--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1235869" y="929082"/>
            <a:ext cx="9720263" cy="569913"/>
          </a:xfrm>
          <a:noFill/>
          <a:ln w="9525">
            <a:noFill/>
          </a:ln>
        </p:spPr>
        <p:txBody>
          <a:bodyPr lIns="102870" tIns="51435" rIns="102870" bIns="51435" anchor="ctr">
            <a:normAutofit fontScale="90000"/>
          </a:bodyPr>
          <a:lstStyle>
            <a:lvl1pPr>
              <a:defRPr>
                <a:solidFill>
                  <a:srgbClr val="C8103D"/>
                </a:solidFill>
              </a:defRPr>
            </a:lvl1pPr>
          </a:lstStyle>
          <a:p>
            <a:pPr marL="1028700" indent="-1028700" algn="ctr"/>
            <a:r>
              <a:rPr lang="zh-CN" altLang="en-US" sz="3600" dirty="0">
                <a:solidFill>
                  <a:srgbClr val="D427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</a:t>
            </a:r>
          </a:p>
        </p:txBody>
      </p:sp>
      <p:sp>
        <p:nvSpPr>
          <p:cNvPr id="25" name="矩形 24"/>
          <p:cNvSpPr/>
          <p:nvPr userDrawn="1"/>
        </p:nvSpPr>
        <p:spPr>
          <a:xfrm>
            <a:off x="5762625" y="1559241"/>
            <a:ext cx="666750" cy="41853"/>
          </a:xfrm>
          <a:prstGeom prst="rect">
            <a:avLst/>
          </a:prstGeom>
          <a:solidFill>
            <a:srgbClr val="D4273E"/>
          </a:solidFill>
          <a:ln w="9525">
            <a:noFill/>
          </a:ln>
        </p:spPr>
        <p:txBody>
          <a:bodyPr anchor="t"/>
          <a:lstStyle/>
          <a:p>
            <a:pPr eaLnBrk="0" hangingPunct="0"/>
            <a:endParaRPr lang="zh-CN" altLang="en-US">
              <a:solidFill>
                <a:srgbClr val="00B05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52" name="组合 12"/>
          <p:cNvGrpSpPr/>
          <p:nvPr userDrawn="1"/>
        </p:nvGrpSpPr>
        <p:grpSpPr>
          <a:xfrm>
            <a:off x="4948238" y="2356405"/>
            <a:ext cx="2295525" cy="2764151"/>
            <a:chOff x="0" y="20443"/>
            <a:chExt cx="2295525" cy="2764648"/>
          </a:xfrm>
        </p:grpSpPr>
        <p:sp>
          <p:nvSpPr>
            <p:cNvPr id="53" name="AutoShape 18"/>
            <p:cNvSpPr/>
            <p:nvPr/>
          </p:nvSpPr>
          <p:spPr>
            <a:xfrm>
              <a:off x="0" y="168274"/>
              <a:ext cx="2295525" cy="2616817"/>
            </a:xfrm>
            <a:prstGeom prst="roundRect">
              <a:avLst>
                <a:gd name="adj" fmla="val 4690"/>
              </a:avLst>
            </a:prstGeom>
            <a:noFill/>
            <a:ln w="34925" cap="flat" cmpd="sng">
              <a:solidFill>
                <a:srgbClr val="D4273E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4" name="AutoShape 19"/>
            <p:cNvSpPr/>
            <p:nvPr/>
          </p:nvSpPr>
          <p:spPr>
            <a:xfrm>
              <a:off x="215900" y="25405"/>
              <a:ext cx="1863725" cy="287390"/>
            </a:xfrm>
            <a:prstGeom prst="roundRect">
              <a:avLst>
                <a:gd name="adj" fmla="val 50000"/>
              </a:avLst>
            </a:prstGeom>
            <a:solidFill>
              <a:srgbClr val="595959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5" name="AutoShape 20"/>
            <p:cNvSpPr/>
            <p:nvPr/>
          </p:nvSpPr>
          <p:spPr>
            <a:xfrm flipH="1">
              <a:off x="1900238" y="96838"/>
              <a:ext cx="71438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6" name="AutoShape 21"/>
            <p:cNvSpPr/>
            <p:nvPr/>
          </p:nvSpPr>
          <p:spPr>
            <a:xfrm flipH="1">
              <a:off x="317500" y="96838"/>
              <a:ext cx="73025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7" name="Text Box 22"/>
            <p:cNvSpPr/>
            <p:nvPr/>
          </p:nvSpPr>
          <p:spPr>
            <a:xfrm>
              <a:off x="776492" y="20443"/>
              <a:ext cx="723275" cy="3078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知识点</a:t>
              </a:r>
              <a:endParaRPr lang="zh-CN" altLang="en-US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58" name="文本占位符 58"/>
          <p:cNvSpPr>
            <a:spLocks noGrp="1"/>
          </p:cNvSpPr>
          <p:nvPr>
            <p:ph type="body" sz="quarter" idx="10" hasCustomPrompt="1"/>
          </p:nvPr>
        </p:nvSpPr>
        <p:spPr>
          <a:xfrm>
            <a:off x="5127625" y="2851150"/>
            <a:ext cx="1863725" cy="2109788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59" name="文本占位符 58"/>
          <p:cNvSpPr>
            <a:spLocks noGrp="1"/>
          </p:cNvSpPr>
          <p:nvPr>
            <p:ph type="body" sz="quarter" idx="11" hasCustomPrompt="1"/>
          </p:nvPr>
        </p:nvSpPr>
        <p:spPr>
          <a:xfrm>
            <a:off x="4948239" y="1980798"/>
            <a:ext cx="2295524" cy="325133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XXXX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难点--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1"/>
          <p:cNvSpPr>
            <a:spLocks noGrp="1"/>
          </p:cNvSpPr>
          <p:nvPr>
            <p:ph type="title" hasCustomPrompt="1"/>
          </p:nvPr>
        </p:nvSpPr>
        <p:spPr>
          <a:xfrm>
            <a:off x="1235869" y="929082"/>
            <a:ext cx="9720263" cy="569913"/>
          </a:xfrm>
          <a:noFill/>
          <a:ln w="9525">
            <a:noFill/>
          </a:ln>
        </p:spPr>
        <p:txBody>
          <a:bodyPr lIns="102870" tIns="51435" rIns="102870" bIns="51435" anchor="ctr">
            <a:normAutofit fontScale="90000"/>
          </a:bodyPr>
          <a:lstStyle>
            <a:lvl1pPr>
              <a:defRPr>
                <a:solidFill>
                  <a:srgbClr val="C8103D"/>
                </a:solidFill>
              </a:defRPr>
            </a:lvl1pPr>
          </a:lstStyle>
          <a:p>
            <a:pPr marL="1028700" indent="-1028700" algn="ctr"/>
            <a:r>
              <a:rPr lang="zh-CN" altLang="en-US" sz="3600" dirty="0">
                <a:solidFill>
                  <a:srgbClr val="D4273E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难点</a:t>
            </a:r>
          </a:p>
        </p:txBody>
      </p:sp>
      <p:sp>
        <p:nvSpPr>
          <p:cNvPr id="25" name="矩形 24"/>
          <p:cNvSpPr/>
          <p:nvPr userDrawn="1"/>
        </p:nvSpPr>
        <p:spPr>
          <a:xfrm>
            <a:off x="5762625" y="1559241"/>
            <a:ext cx="666750" cy="41853"/>
          </a:xfrm>
          <a:prstGeom prst="rect">
            <a:avLst/>
          </a:prstGeom>
          <a:solidFill>
            <a:srgbClr val="D4273E"/>
          </a:solidFill>
          <a:ln w="9525">
            <a:noFill/>
          </a:ln>
        </p:spPr>
        <p:txBody>
          <a:bodyPr anchor="t"/>
          <a:lstStyle/>
          <a:p>
            <a:pPr eaLnBrk="0" hangingPunct="0"/>
            <a:endParaRPr lang="zh-CN" altLang="en-US">
              <a:solidFill>
                <a:srgbClr val="00B050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grpSp>
        <p:nvGrpSpPr>
          <p:cNvPr id="50" name="组合 12"/>
          <p:cNvGrpSpPr/>
          <p:nvPr userDrawn="1"/>
        </p:nvGrpSpPr>
        <p:grpSpPr>
          <a:xfrm>
            <a:off x="3070867" y="2356405"/>
            <a:ext cx="2295525" cy="2764151"/>
            <a:chOff x="0" y="20443"/>
            <a:chExt cx="2295525" cy="2764648"/>
          </a:xfrm>
        </p:grpSpPr>
        <p:sp>
          <p:nvSpPr>
            <p:cNvPr id="51" name="AutoShape 18"/>
            <p:cNvSpPr/>
            <p:nvPr/>
          </p:nvSpPr>
          <p:spPr>
            <a:xfrm>
              <a:off x="0" y="168274"/>
              <a:ext cx="2295525" cy="2616817"/>
            </a:xfrm>
            <a:prstGeom prst="roundRect">
              <a:avLst>
                <a:gd name="adj" fmla="val 4690"/>
              </a:avLst>
            </a:prstGeom>
            <a:noFill/>
            <a:ln w="34925" cap="flat" cmpd="sng">
              <a:solidFill>
                <a:srgbClr val="D4273E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2" name="AutoShape 19"/>
            <p:cNvSpPr/>
            <p:nvPr/>
          </p:nvSpPr>
          <p:spPr>
            <a:xfrm>
              <a:off x="215900" y="25405"/>
              <a:ext cx="1863725" cy="287390"/>
            </a:xfrm>
            <a:prstGeom prst="roundRect">
              <a:avLst>
                <a:gd name="adj" fmla="val 50000"/>
              </a:avLst>
            </a:prstGeom>
            <a:solidFill>
              <a:srgbClr val="595959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53" name="AutoShape 20"/>
            <p:cNvSpPr/>
            <p:nvPr/>
          </p:nvSpPr>
          <p:spPr>
            <a:xfrm flipH="1">
              <a:off x="1900238" y="96838"/>
              <a:ext cx="71438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4" name="AutoShape 21"/>
            <p:cNvSpPr/>
            <p:nvPr/>
          </p:nvSpPr>
          <p:spPr>
            <a:xfrm flipH="1">
              <a:off x="317500" y="96838"/>
              <a:ext cx="73025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55" name="Text Box 22"/>
            <p:cNvSpPr/>
            <p:nvPr/>
          </p:nvSpPr>
          <p:spPr>
            <a:xfrm>
              <a:off x="776492" y="20443"/>
              <a:ext cx="723275" cy="3078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知识点</a:t>
              </a:r>
              <a:endParaRPr lang="zh-CN" altLang="en-US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56" name="文本占位符 58"/>
          <p:cNvSpPr>
            <a:spLocks noGrp="1"/>
          </p:cNvSpPr>
          <p:nvPr>
            <p:ph type="body" sz="quarter" idx="10" hasCustomPrompt="1"/>
          </p:nvPr>
        </p:nvSpPr>
        <p:spPr>
          <a:xfrm>
            <a:off x="3250254" y="2851150"/>
            <a:ext cx="1863725" cy="2109788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57" name="文本占位符 58"/>
          <p:cNvSpPr>
            <a:spLocks noGrp="1"/>
          </p:cNvSpPr>
          <p:nvPr>
            <p:ph type="body" sz="quarter" idx="11" hasCustomPrompt="1"/>
          </p:nvPr>
        </p:nvSpPr>
        <p:spPr>
          <a:xfrm>
            <a:off x="3070868" y="1980798"/>
            <a:ext cx="2295524" cy="325133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XXXX</a:t>
            </a:r>
            <a:endParaRPr lang="zh-CN" altLang="en-US" dirty="0"/>
          </a:p>
        </p:txBody>
      </p:sp>
      <p:grpSp>
        <p:nvGrpSpPr>
          <p:cNvPr id="58" name="组合 12"/>
          <p:cNvGrpSpPr/>
          <p:nvPr userDrawn="1"/>
        </p:nvGrpSpPr>
        <p:grpSpPr>
          <a:xfrm>
            <a:off x="6834663" y="2356405"/>
            <a:ext cx="2295525" cy="2764151"/>
            <a:chOff x="0" y="20443"/>
            <a:chExt cx="2295525" cy="2764648"/>
          </a:xfrm>
        </p:grpSpPr>
        <p:sp>
          <p:nvSpPr>
            <p:cNvPr id="59" name="AutoShape 18"/>
            <p:cNvSpPr/>
            <p:nvPr/>
          </p:nvSpPr>
          <p:spPr>
            <a:xfrm>
              <a:off x="0" y="168274"/>
              <a:ext cx="2295525" cy="2616817"/>
            </a:xfrm>
            <a:prstGeom prst="roundRect">
              <a:avLst>
                <a:gd name="adj" fmla="val 4690"/>
              </a:avLst>
            </a:prstGeom>
            <a:noFill/>
            <a:ln w="34925" cap="flat" cmpd="sng">
              <a:solidFill>
                <a:srgbClr val="D4273E"/>
              </a:solidFill>
              <a:prstDash val="solid"/>
              <a:bevel/>
              <a:headEnd type="none" w="med" len="med"/>
              <a:tailEnd type="none" w="med" len="med"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0" name="AutoShape 19"/>
            <p:cNvSpPr/>
            <p:nvPr/>
          </p:nvSpPr>
          <p:spPr>
            <a:xfrm>
              <a:off x="215900" y="25405"/>
              <a:ext cx="1863725" cy="287390"/>
            </a:xfrm>
            <a:prstGeom prst="roundRect">
              <a:avLst>
                <a:gd name="adj" fmla="val 50000"/>
              </a:avLst>
            </a:prstGeom>
            <a:solidFill>
              <a:srgbClr val="595959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Arial" panose="020B0604020202020204" pitchFamily="34" charset="0"/>
                <a:ea typeface="宋体" panose="02010600030101010101" pitchFamily="2" charset="-122"/>
                <a:sym typeface="Arial" panose="020B0604020202020204" pitchFamily="34" charset="0"/>
              </a:endParaRPr>
            </a:p>
          </p:txBody>
        </p:sp>
        <p:sp>
          <p:nvSpPr>
            <p:cNvPr id="61" name="AutoShape 20"/>
            <p:cNvSpPr/>
            <p:nvPr/>
          </p:nvSpPr>
          <p:spPr>
            <a:xfrm flipH="1">
              <a:off x="1900238" y="96838"/>
              <a:ext cx="71438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2" name="AutoShape 21"/>
            <p:cNvSpPr/>
            <p:nvPr/>
          </p:nvSpPr>
          <p:spPr>
            <a:xfrm flipH="1">
              <a:off x="317500" y="96838"/>
              <a:ext cx="73025" cy="144463"/>
            </a:xfrm>
            <a:prstGeom prst="octagon">
              <a:avLst>
                <a:gd name="adj" fmla="val 29282"/>
              </a:avLst>
            </a:prstGeom>
            <a:solidFill>
              <a:schemeClr val="bg1"/>
            </a:solidFill>
            <a:ln w="9525">
              <a:noFill/>
            </a:ln>
          </p:spPr>
          <p:txBody>
            <a:bodyPr wrap="none" anchor="ctr"/>
            <a:lstStyle/>
            <a:p>
              <a:pPr eaLnBrk="0" hangingPunct="0"/>
              <a:endParaRPr lang="zh-CN" altLang="zh-CN">
                <a:solidFill>
                  <a:srgbClr val="000000"/>
                </a:solidFill>
                <a:latin typeface="Calibri" panose="020F0502020204030204" pitchFamily="34" charset="0"/>
                <a:ea typeface="宋体" panose="02010600030101010101" pitchFamily="2" charset="-122"/>
                <a:sym typeface="宋体" panose="02010600030101010101" pitchFamily="2" charset="-122"/>
              </a:endParaRPr>
            </a:p>
          </p:txBody>
        </p:sp>
        <p:sp>
          <p:nvSpPr>
            <p:cNvPr id="63" name="Text Box 22"/>
            <p:cNvSpPr/>
            <p:nvPr/>
          </p:nvSpPr>
          <p:spPr>
            <a:xfrm>
              <a:off x="776492" y="20443"/>
              <a:ext cx="723275" cy="307832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lstStyle/>
            <a:p>
              <a:pPr algn="ctr" eaLnBrk="0" hangingPunct="0"/>
              <a:r>
                <a:rPr lang="zh-CN" altLang="en-US" sz="1400" b="1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知识点</a:t>
              </a:r>
              <a:endParaRPr lang="zh-CN" altLang="en-US"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sp>
        <p:nvSpPr>
          <p:cNvPr id="64" name="文本占位符 58"/>
          <p:cNvSpPr>
            <a:spLocks noGrp="1"/>
          </p:cNvSpPr>
          <p:nvPr>
            <p:ph type="body" sz="quarter" idx="12" hasCustomPrompt="1"/>
          </p:nvPr>
        </p:nvSpPr>
        <p:spPr>
          <a:xfrm>
            <a:off x="7014050" y="2851150"/>
            <a:ext cx="1863725" cy="2109788"/>
          </a:xfrm>
          <a:prstGeom prst="rect">
            <a:avLst/>
          </a:prstGeo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65" name="文本占位符 58"/>
          <p:cNvSpPr>
            <a:spLocks noGrp="1"/>
          </p:cNvSpPr>
          <p:nvPr>
            <p:ph type="body" sz="quarter" idx="13" hasCustomPrompt="1"/>
          </p:nvPr>
        </p:nvSpPr>
        <p:spPr>
          <a:xfrm>
            <a:off x="6834664" y="1980798"/>
            <a:ext cx="2295524" cy="325133"/>
          </a:xfrm>
          <a:prstGeom prst="rect">
            <a:avLst/>
          </a:prstGeo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 sz="20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r>
              <a:rPr lang="en-US" altLang="zh-CN" dirty="0"/>
              <a:t>XXXX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侧文案--右侧图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2"/>
          <p:cNvSpPr>
            <a:spLocks noGrp="1"/>
          </p:cNvSpPr>
          <p:nvPr>
            <p:ph type="pic" idx="1"/>
          </p:nvPr>
        </p:nvSpPr>
        <p:spPr>
          <a:xfrm>
            <a:off x="6811477" y="1008949"/>
            <a:ext cx="5034012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346511" y="995363"/>
            <a:ext cx="5749489" cy="515803"/>
          </a:xfrm>
          <a:prstGeom prst="rect">
            <a:avLst/>
          </a:prstGeo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编辑文本样式</a:t>
            </a:r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10" hasCustomPrompt="1"/>
          </p:nvPr>
        </p:nvSpPr>
        <p:spPr>
          <a:xfrm>
            <a:off x="346511" y="1511166"/>
            <a:ext cx="5749489" cy="437140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13" name="文本占位符 3"/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180060"/>
            <a:ext cx="5767595" cy="372196"/>
          </a:xfrm>
          <a:prstGeom prst="rect">
            <a:avLst/>
          </a:prstGeo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24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知识点标题</a:t>
            </a: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侧图片--右侧文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图片占位符 2"/>
          <p:cNvSpPr>
            <a:spLocks noGrp="1"/>
          </p:cNvSpPr>
          <p:nvPr>
            <p:ph type="pic" idx="1"/>
          </p:nvPr>
        </p:nvSpPr>
        <p:spPr>
          <a:xfrm>
            <a:off x="346511" y="1008949"/>
            <a:ext cx="5034012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5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096000" y="995363"/>
            <a:ext cx="5749489" cy="515803"/>
          </a:xfrm>
          <a:prstGeom prst="rect">
            <a:avLst/>
          </a:prstGeom>
        </p:spPr>
        <p:txBody>
          <a:bodyPr/>
          <a:lstStyle>
            <a:lvl1pPr marL="457200" indent="-457200">
              <a:buFont typeface="Wingdings" panose="05000000000000000000" pitchFamily="2" charset="2"/>
              <a:buChar char="Ø"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编辑文本样式</a:t>
            </a:r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10" hasCustomPrompt="1"/>
          </p:nvPr>
        </p:nvSpPr>
        <p:spPr>
          <a:xfrm>
            <a:off x="6096000" y="1511166"/>
            <a:ext cx="5749489" cy="4371408"/>
          </a:xfrm>
          <a:prstGeom prst="rect">
            <a:avLst/>
          </a:prstGeom>
        </p:spPr>
        <p:txBody>
          <a:bodyPr/>
          <a:lstStyle>
            <a:lvl1pPr marL="457200" marR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marL="457200" marR="0" lvl="0" indent="-4572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defRPr/>
            </a:pPr>
            <a:r>
              <a:rPr lang="zh-CN" altLang="en-US" dirty="0"/>
              <a:t>编辑文本</a:t>
            </a:r>
          </a:p>
          <a:p>
            <a:pPr lvl="0"/>
            <a:endParaRPr lang="zh-CN" altLang="en-US" dirty="0"/>
          </a:p>
        </p:txBody>
      </p:sp>
      <p:sp>
        <p:nvSpPr>
          <p:cNvPr id="10" name="文本占位符 3"/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180060"/>
            <a:ext cx="5767595" cy="372196"/>
          </a:xfrm>
          <a:prstGeom prst="rect">
            <a:avLst/>
          </a:prstGeo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24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知识点标题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纯文案--左侧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346511" y="995363"/>
            <a:ext cx="11517084" cy="515803"/>
          </a:xfrm>
          <a:prstGeom prst="rect">
            <a:avLst/>
          </a:prstGeom>
        </p:spPr>
        <p:txBody>
          <a:bodyPr/>
          <a:lstStyle>
            <a:lvl1pPr marL="0" indent="0">
              <a:buFont typeface="Wingdings" panose="05000000000000000000" pitchFamily="2" charset="2"/>
              <a:buNone/>
              <a:defRPr sz="2000"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编辑文本样式</a:t>
            </a:r>
          </a:p>
        </p:txBody>
      </p:sp>
      <p:sp>
        <p:nvSpPr>
          <p:cNvPr id="6" name="文本占位符 3"/>
          <p:cNvSpPr>
            <a:spLocks noGrp="1"/>
          </p:cNvSpPr>
          <p:nvPr>
            <p:ph type="body" sz="half" idx="10" hasCustomPrompt="1"/>
          </p:nvPr>
        </p:nvSpPr>
        <p:spPr>
          <a:xfrm>
            <a:off x="346511" y="1511166"/>
            <a:ext cx="11517084" cy="4371408"/>
          </a:xfrm>
          <a:prstGeom prst="rect">
            <a:avLst/>
          </a:prstGeo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 sz="1800">
                <a:latin typeface="苹方 中等" panose="020B0400000000000000" pitchFamily="34" charset="-122"/>
                <a:ea typeface="苹方 中等" panose="020B0400000000000000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编辑文本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dirty="0"/>
              <a:t>编辑文本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dirty="0"/>
              <a:t>编辑文本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dirty="0"/>
              <a:t>编辑文本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dirty="0"/>
              <a:t>编辑文本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defRPr/>
            </a:pPr>
            <a:r>
              <a:rPr lang="zh-CN" altLang="en-US" dirty="0"/>
              <a:t>编辑文本</a:t>
            </a:r>
            <a:endParaRPr lang="en-US" altLang="zh-CN" dirty="0"/>
          </a:p>
          <a:p>
            <a:pPr lvl="0"/>
            <a:endParaRPr lang="zh-CN" altLang="en-US" dirty="0"/>
          </a:p>
        </p:txBody>
      </p:sp>
      <p:sp>
        <p:nvSpPr>
          <p:cNvPr id="13" name="文本占位符 3"/>
          <p:cNvSpPr>
            <a:spLocks noGrp="1"/>
          </p:cNvSpPr>
          <p:nvPr>
            <p:ph type="body" sz="half" idx="11" hasCustomPrompt="1"/>
          </p:nvPr>
        </p:nvSpPr>
        <p:spPr>
          <a:xfrm>
            <a:off x="6096000" y="180060"/>
            <a:ext cx="5767595" cy="372196"/>
          </a:xfrm>
          <a:prstGeom prst="rect">
            <a:avLst/>
          </a:prstGeom>
        </p:spPr>
        <p:txBody>
          <a:bodyPr/>
          <a:lstStyle>
            <a:lvl1pPr marL="0" indent="0" algn="r">
              <a:buFont typeface="Wingdings" panose="05000000000000000000" pitchFamily="2" charset="2"/>
              <a:buNone/>
              <a:defRPr sz="2400" b="1">
                <a:solidFill>
                  <a:srgbClr val="C8103D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知识点标题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6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占位符 6"/>
          <p:cNvSpPr>
            <a:spLocks noGrp="1"/>
          </p:cNvSpPr>
          <p:nvPr>
            <p:ph type="title"/>
          </p:nvPr>
        </p:nvSpPr>
        <p:spPr>
          <a:xfrm>
            <a:off x="838200" y="243124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课纲标题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>
          <a:solidFill>
            <a:srgbClr val="C8103D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9.xml"/><Relationship Id="rId1" Type="http://schemas.openxmlformats.org/officeDocument/2006/relationships/tags" Target="../tags/tag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8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9"/>
          <p:cNvGrpSpPr/>
          <p:nvPr/>
        </p:nvGrpSpPr>
        <p:grpSpPr>
          <a:xfrm>
            <a:off x="1633562" y="1958930"/>
            <a:ext cx="8923276" cy="2812308"/>
            <a:chOff x="937602" y="2185987"/>
            <a:chExt cx="8926154" cy="2810964"/>
          </a:xfrm>
        </p:grpSpPr>
        <p:sp>
          <p:nvSpPr>
            <p:cNvPr id="6" name="TextBox 3"/>
            <p:cNvSpPr/>
            <p:nvPr/>
          </p:nvSpPr>
          <p:spPr>
            <a:xfrm>
              <a:off x="5309073" y="3525837"/>
              <a:ext cx="184790" cy="769073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anchor="t">
              <a:spAutoFit/>
            </a:bodyPr>
            <a:lstStyle/>
            <a:p>
              <a:pPr algn="ctr" eaLnBrk="0" hangingPunct="0"/>
              <a:endParaRPr lang="zh-CN" altLang="en-US" sz="4400">
                <a:solidFill>
                  <a:srgbClr val="7F7F7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7" name="TextBox 42"/>
            <p:cNvSpPr/>
            <p:nvPr/>
          </p:nvSpPr>
          <p:spPr>
            <a:xfrm>
              <a:off x="937602" y="2185987"/>
              <a:ext cx="8926154" cy="281096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 lIns="102870" tIns="51435" rIns="102870" bIns="51435" anchor="t">
              <a:spAutoFit/>
            </a:bodyPr>
            <a:lstStyle/>
            <a:p>
              <a:pPr algn="ctr"/>
              <a:r>
                <a:rPr lang="en-US" altLang="zh-CN" sz="8800" b="1" dirty="0">
                  <a:solidFill>
                    <a:srgbClr val="D427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Linux</a:t>
              </a:r>
              <a:r>
                <a:rPr lang="zh-CN" altLang="en-US" sz="8800" b="1" dirty="0">
                  <a:solidFill>
                    <a:srgbClr val="D427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系统安装与</a:t>
              </a:r>
              <a:endParaRPr lang="en-US" altLang="zh-CN" sz="8800" b="1" dirty="0">
                <a:solidFill>
                  <a:srgbClr val="D4273E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  <a:p>
              <a:pPr algn="ctr"/>
              <a:r>
                <a:rPr lang="zh-CN" altLang="en-US" sz="8800" b="1" dirty="0">
                  <a:solidFill>
                    <a:srgbClr val="D4273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常用命令介绍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066800" y="1021222"/>
            <a:ext cx="2627869" cy="515803"/>
          </a:xfrm>
        </p:spPr>
        <p:txBody>
          <a:bodyPr/>
          <a:lstStyle/>
          <a:p>
            <a:r>
              <a:rPr lang="zh-CN" altLang="en-US" dirty="0"/>
              <a:t>操作系统概念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10"/>
          </p:nvPr>
        </p:nvSpPr>
        <p:spPr>
          <a:xfrm>
            <a:off x="1066800" y="1650667"/>
            <a:ext cx="4257675" cy="434055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操作系统（</a:t>
            </a: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Operating System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，简称</a:t>
            </a: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OS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）是</a:t>
            </a:r>
            <a:r>
              <a:rPr lang="zh-CN" altLang="zh-CN" sz="14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管理和控制计算机硬件与软件资源的计算机程序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，是直接 运行在</a:t>
            </a: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“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裸机</a:t>
            </a: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”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上的</a:t>
            </a:r>
            <a:r>
              <a:rPr lang="zh-CN" altLang="zh-CN" sz="14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最基本的系统软件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，任何其他软件都必须在操作系统的支持下才能运行。</a:t>
            </a:r>
          </a:p>
          <a:p>
            <a:pPr>
              <a:lnSpc>
                <a:spcPct val="150000"/>
              </a:lnSpc>
            </a:pP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    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操作系统是</a:t>
            </a:r>
            <a:r>
              <a:rPr lang="zh-CN" altLang="zh-CN" sz="14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用户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和计算机的</a:t>
            </a:r>
            <a:r>
              <a:rPr lang="zh-CN" altLang="zh-CN" sz="14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接口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，同时也是计算机</a:t>
            </a:r>
            <a:r>
              <a:rPr lang="zh-CN" altLang="zh-CN" sz="14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硬件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和其他</a:t>
            </a:r>
            <a:r>
              <a:rPr lang="zh-CN" altLang="zh-CN" sz="14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软件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的</a:t>
            </a:r>
            <a:r>
              <a:rPr lang="zh-CN" altLang="zh-CN" sz="1400" b="1" dirty="0">
                <a:latin typeface="新宋体" panose="02010609030101010101" pitchFamily="49" charset="-122"/>
                <a:ea typeface="新宋体" panose="02010609030101010101" pitchFamily="49" charset="-122"/>
              </a:rPr>
              <a:t>接口</a:t>
            </a:r>
            <a:r>
              <a:rPr lang="zh-CN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。操作系统的功能包括管理计 算机系统的硬件、软件及数据资源，控制程序运行，改善人机界面，为其它应用软件提供支持，让计算 机系统所有资源最大限度地发挥作用，提供各种形式的用户界面，使用户有一个好的工作环境，为其它 软件的开发提供必要的服务和相应的接口。</a:t>
            </a:r>
            <a:r>
              <a:rPr lang="en-US" altLang="zh-CN" sz="1400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操作系统接口示意图</a:t>
            </a: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：</a:t>
            </a:r>
            <a:endParaRPr lang="zh-CN" altLang="zh-CN" sz="14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操作系统简介</a:t>
            </a:r>
          </a:p>
        </p:txBody>
      </p:sp>
      <p:pic>
        <p:nvPicPr>
          <p:cNvPr id="1026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021222"/>
            <a:ext cx="4206876" cy="28329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矩形 1"/>
          <p:cNvSpPr/>
          <p:nvPr/>
        </p:nvSpPr>
        <p:spPr>
          <a:xfrm>
            <a:off x="6096001" y="3976784"/>
            <a:ext cx="4206876" cy="1708160"/>
          </a:xfrm>
          <a:prstGeom prst="rect">
            <a:avLst/>
          </a:prstGeom>
          <a:ln>
            <a:solidFill>
              <a:schemeClr val="bg1">
                <a:lumMod val="50000"/>
              </a:schemeClr>
            </a:solidFill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</a:pP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如果没有安装操作系统的计算机称之为裸机，只有一堆硬件。</a:t>
            </a:r>
            <a:r>
              <a:rPr lang="zh-CN" altLang="zh-CN" sz="1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操作系统位于底层硬件与用户之间，是两者沟通的</a:t>
            </a:r>
            <a:r>
              <a:rPr lang="zh-CN" altLang="zh-CN" sz="1400" b="1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桥梁</a:t>
            </a:r>
            <a:r>
              <a:rPr lang="zh-CN" altLang="zh-CN" sz="1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。用户可以通过操作系统的用户界面，输入命令，</a:t>
            </a:r>
            <a:r>
              <a:rPr lang="zh-CN" altLang="zh-CN" sz="1400" kern="100" dirty="0">
                <a:ea typeface="Times New Roman" panose="02020603050405020304" pitchFamily="18" charset="0"/>
              </a:rPr>
              <a:t> </a:t>
            </a:r>
            <a:r>
              <a:rPr lang="zh-CN" altLang="zh-CN" sz="14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操作系统则对命令进行解释，驱动硬件设备，实现用户要求</a:t>
            </a:r>
            <a:endParaRPr lang="zh-CN" altLang="en-US" sz="1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6635049" y="1696169"/>
            <a:ext cx="2058938" cy="515803"/>
          </a:xfrm>
        </p:spPr>
        <p:txBody>
          <a:bodyPr/>
          <a:lstStyle/>
          <a:p>
            <a:r>
              <a:rPr lang="zh-CN" altLang="en-US" dirty="0"/>
              <a:t>操作系统类型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操作系统简介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499286" y="2660795"/>
            <a:ext cx="11720269" cy="457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9" name="Rectangle 5"/>
          <p:cNvSpPr>
            <a:spLocks noChangeArrowheads="1"/>
          </p:cNvSpPr>
          <p:nvPr/>
        </p:nvSpPr>
        <p:spPr bwMode="auto">
          <a:xfrm>
            <a:off x="2001795" y="449251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6646604" y="2501592"/>
            <a:ext cx="2600325" cy="18928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、桌面操作系统</a:t>
            </a:r>
          </a:p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、服务器操作系统</a:t>
            </a:r>
          </a:p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、嵌入式操作系统</a:t>
            </a:r>
          </a:p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、移动设备操作系统</a:t>
            </a:r>
          </a:p>
        </p:txBody>
      </p:sp>
      <p:grpSp>
        <p:nvGrpSpPr>
          <p:cNvPr id="13" name="4e1e2d78-2dc9-47cf-89db-a84cb39dfeda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607345" y="1696169"/>
            <a:ext cx="3926290" cy="3199068"/>
            <a:chOff x="3464719" y="1285081"/>
            <a:chExt cx="5262563" cy="4287838"/>
          </a:xfrm>
        </p:grpSpPr>
        <p:sp>
          <p:nvSpPr>
            <p:cNvPr id="14" name="işľîḍé"/>
            <p:cNvSpPr/>
            <p:nvPr/>
          </p:nvSpPr>
          <p:spPr bwMode="auto">
            <a:xfrm>
              <a:off x="3826669" y="1605756"/>
              <a:ext cx="4900613" cy="3182938"/>
            </a:xfrm>
            <a:custGeom>
              <a:avLst/>
              <a:gdLst>
                <a:gd name="T0" fmla="*/ 3407 w 3407"/>
                <a:gd name="T1" fmla="*/ 0 h 2217"/>
                <a:gd name="T2" fmla="*/ 3407 w 3407"/>
                <a:gd name="T3" fmla="*/ 2107 h 2217"/>
                <a:gd name="T4" fmla="*/ 3297 w 3407"/>
                <a:gd name="T5" fmla="*/ 2217 h 2217"/>
                <a:gd name="T6" fmla="*/ 111 w 3407"/>
                <a:gd name="T7" fmla="*/ 2217 h 2217"/>
                <a:gd name="T8" fmla="*/ 0 w 3407"/>
                <a:gd name="T9" fmla="*/ 2107 h 2217"/>
                <a:gd name="T10" fmla="*/ 0 w 3407"/>
                <a:gd name="T11" fmla="*/ 0 h 2217"/>
                <a:gd name="T12" fmla="*/ 3407 w 3407"/>
                <a:gd name="T13" fmla="*/ 0 h 2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07" h="2217">
                  <a:moveTo>
                    <a:pt x="3407" y="0"/>
                  </a:moveTo>
                  <a:cubicBezTo>
                    <a:pt x="3407" y="2107"/>
                    <a:pt x="3407" y="2107"/>
                    <a:pt x="3407" y="2107"/>
                  </a:cubicBezTo>
                  <a:cubicBezTo>
                    <a:pt x="3407" y="2168"/>
                    <a:pt x="3358" y="2217"/>
                    <a:pt x="3297" y="2217"/>
                  </a:cubicBezTo>
                  <a:cubicBezTo>
                    <a:pt x="111" y="2217"/>
                    <a:pt x="111" y="2217"/>
                    <a:pt x="111" y="2217"/>
                  </a:cubicBezTo>
                  <a:cubicBezTo>
                    <a:pt x="50" y="2217"/>
                    <a:pt x="0" y="2168"/>
                    <a:pt x="0" y="2107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407" y="0"/>
                    <a:pt x="3407" y="0"/>
                    <a:pt x="3407" y="0"/>
                  </a:cubicBezTo>
                </a:path>
              </a:pathLst>
            </a:custGeom>
            <a:solidFill>
              <a:srgbClr val="F6F7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5" name="íšļíḋè"/>
            <p:cNvSpPr/>
            <p:nvPr/>
          </p:nvSpPr>
          <p:spPr bwMode="auto">
            <a:xfrm>
              <a:off x="3826669" y="3164681"/>
              <a:ext cx="1196975" cy="1624013"/>
            </a:xfrm>
            <a:custGeom>
              <a:avLst/>
              <a:gdLst>
                <a:gd name="T0" fmla="*/ 832 w 832"/>
                <a:gd name="T1" fmla="*/ 0 h 1131"/>
                <a:gd name="T2" fmla="*/ 832 w 832"/>
                <a:gd name="T3" fmla="*/ 1131 h 1131"/>
                <a:gd name="T4" fmla="*/ 111 w 832"/>
                <a:gd name="T5" fmla="*/ 1131 h 1131"/>
                <a:gd name="T6" fmla="*/ 0 w 832"/>
                <a:gd name="T7" fmla="*/ 1019 h 1131"/>
                <a:gd name="T8" fmla="*/ 0 w 832"/>
                <a:gd name="T9" fmla="*/ 0 h 1131"/>
                <a:gd name="T10" fmla="*/ 832 w 832"/>
                <a:gd name="T11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32" h="1131">
                  <a:moveTo>
                    <a:pt x="832" y="0"/>
                  </a:moveTo>
                  <a:cubicBezTo>
                    <a:pt x="832" y="1131"/>
                    <a:pt x="832" y="1131"/>
                    <a:pt x="832" y="1131"/>
                  </a:cubicBezTo>
                  <a:cubicBezTo>
                    <a:pt x="111" y="1131"/>
                    <a:pt x="111" y="1131"/>
                    <a:pt x="111" y="1131"/>
                  </a:cubicBezTo>
                  <a:cubicBezTo>
                    <a:pt x="50" y="1131"/>
                    <a:pt x="0" y="1081"/>
                    <a:pt x="0" y="101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32" y="0"/>
                    <a:pt x="832" y="0"/>
                    <a:pt x="832" y="0"/>
                  </a:cubicBezTo>
                </a:path>
              </a:pathLst>
            </a:cu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6" name="ïşľiḓè"/>
            <p:cNvSpPr/>
            <p:nvPr/>
          </p:nvSpPr>
          <p:spPr bwMode="auto">
            <a:xfrm>
              <a:off x="5379244" y="1975643"/>
              <a:ext cx="1995488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7" name="îŝ1íḋe"/>
            <p:cNvSpPr/>
            <p:nvPr/>
          </p:nvSpPr>
          <p:spPr bwMode="auto">
            <a:xfrm>
              <a:off x="5379244" y="2374106"/>
              <a:ext cx="12033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ïṡḷíde"/>
            <p:cNvSpPr/>
            <p:nvPr/>
          </p:nvSpPr>
          <p:spPr bwMode="auto">
            <a:xfrm>
              <a:off x="6852444" y="2374106"/>
              <a:ext cx="4032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iṡḷíďè"/>
            <p:cNvSpPr/>
            <p:nvPr/>
          </p:nvSpPr>
          <p:spPr bwMode="auto">
            <a:xfrm>
              <a:off x="4194969" y="3772693"/>
              <a:ext cx="406400" cy="55563"/>
            </a:xfrm>
            <a:prstGeom prst="rect">
              <a:avLst/>
            </a:prstGeom>
            <a:solidFill>
              <a:srgbClr val="CDD8E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íṥḷîḓê"/>
            <p:cNvSpPr/>
            <p:nvPr/>
          </p:nvSpPr>
          <p:spPr bwMode="auto">
            <a:xfrm>
              <a:off x="4194969" y="3772693"/>
              <a:ext cx="406400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íṧḻiďê"/>
            <p:cNvSpPr/>
            <p:nvPr/>
          </p:nvSpPr>
          <p:spPr bwMode="auto">
            <a:xfrm>
              <a:off x="6852444" y="2896393"/>
              <a:ext cx="4032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îşḻïḍé"/>
            <p:cNvSpPr/>
            <p:nvPr/>
          </p:nvSpPr>
          <p:spPr bwMode="auto">
            <a:xfrm>
              <a:off x="6852444" y="3420268"/>
              <a:ext cx="4032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iŝḷíḓe"/>
            <p:cNvSpPr/>
            <p:nvPr/>
          </p:nvSpPr>
          <p:spPr bwMode="auto">
            <a:xfrm>
              <a:off x="6852444" y="3420268"/>
              <a:ext cx="403225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işḷíḋê"/>
            <p:cNvSpPr/>
            <p:nvPr/>
          </p:nvSpPr>
          <p:spPr bwMode="auto">
            <a:xfrm>
              <a:off x="6852444" y="2548731"/>
              <a:ext cx="4032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íṥḻiḑe"/>
            <p:cNvSpPr/>
            <p:nvPr/>
          </p:nvSpPr>
          <p:spPr bwMode="auto">
            <a:xfrm>
              <a:off x="7549357" y="2548731"/>
              <a:ext cx="404813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îş1iḓè"/>
            <p:cNvSpPr/>
            <p:nvPr/>
          </p:nvSpPr>
          <p:spPr bwMode="auto">
            <a:xfrm>
              <a:off x="7549357" y="2548731"/>
              <a:ext cx="404813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iṥľîḓe"/>
            <p:cNvSpPr/>
            <p:nvPr/>
          </p:nvSpPr>
          <p:spPr bwMode="auto">
            <a:xfrm>
              <a:off x="6852444" y="2723356"/>
              <a:ext cx="4032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ís1ide"/>
            <p:cNvSpPr/>
            <p:nvPr/>
          </p:nvSpPr>
          <p:spPr bwMode="auto">
            <a:xfrm>
              <a:off x="7549357" y="2723356"/>
              <a:ext cx="404813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îsḷîḑé"/>
            <p:cNvSpPr/>
            <p:nvPr/>
          </p:nvSpPr>
          <p:spPr bwMode="auto">
            <a:xfrm>
              <a:off x="7549357" y="2723356"/>
              <a:ext cx="404813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iSļiḓè"/>
            <p:cNvSpPr/>
            <p:nvPr/>
          </p:nvSpPr>
          <p:spPr bwMode="auto">
            <a:xfrm>
              <a:off x="7549357" y="3047206"/>
              <a:ext cx="404813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ïṩlîḍè"/>
            <p:cNvSpPr/>
            <p:nvPr/>
          </p:nvSpPr>
          <p:spPr bwMode="auto">
            <a:xfrm>
              <a:off x="7549357" y="3220243"/>
              <a:ext cx="404813" cy="57150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îSḻíde"/>
            <p:cNvSpPr/>
            <p:nvPr/>
          </p:nvSpPr>
          <p:spPr bwMode="auto">
            <a:xfrm>
              <a:off x="7549357" y="3594893"/>
              <a:ext cx="404813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îṡlîde"/>
            <p:cNvSpPr/>
            <p:nvPr/>
          </p:nvSpPr>
          <p:spPr bwMode="auto">
            <a:xfrm>
              <a:off x="7549357" y="3594893"/>
              <a:ext cx="404813" cy="555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ïṡľïḑé"/>
            <p:cNvSpPr/>
            <p:nvPr/>
          </p:nvSpPr>
          <p:spPr bwMode="auto">
            <a:xfrm>
              <a:off x="5379244" y="2548731"/>
              <a:ext cx="12033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5" name="íšľídé"/>
            <p:cNvSpPr/>
            <p:nvPr/>
          </p:nvSpPr>
          <p:spPr bwMode="auto">
            <a:xfrm>
              <a:off x="5379244" y="2723356"/>
              <a:ext cx="12033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6" name="ïSḷiḓè"/>
            <p:cNvSpPr/>
            <p:nvPr/>
          </p:nvSpPr>
          <p:spPr bwMode="auto">
            <a:xfrm>
              <a:off x="5379244" y="2896393"/>
              <a:ext cx="12033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7" name="ïṣḷîḍe"/>
            <p:cNvSpPr/>
            <p:nvPr/>
          </p:nvSpPr>
          <p:spPr bwMode="auto">
            <a:xfrm>
              <a:off x="5379244" y="3071018"/>
              <a:ext cx="1203325" cy="57150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8" name="ís1îdè"/>
            <p:cNvSpPr/>
            <p:nvPr/>
          </p:nvSpPr>
          <p:spPr bwMode="auto">
            <a:xfrm>
              <a:off x="5379244" y="3245643"/>
              <a:ext cx="12033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9" name="íṡḻíḋè"/>
            <p:cNvSpPr/>
            <p:nvPr/>
          </p:nvSpPr>
          <p:spPr bwMode="auto">
            <a:xfrm>
              <a:off x="5379244" y="3420268"/>
              <a:ext cx="12033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0" name="i$ḻîḋè"/>
            <p:cNvSpPr/>
            <p:nvPr/>
          </p:nvSpPr>
          <p:spPr bwMode="auto">
            <a:xfrm>
              <a:off x="5379244" y="3594893"/>
              <a:ext cx="1203325" cy="5556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1" name="iṡḻíḑe"/>
            <p:cNvSpPr/>
            <p:nvPr/>
          </p:nvSpPr>
          <p:spPr bwMode="auto">
            <a:xfrm>
              <a:off x="3826669" y="1602581"/>
              <a:ext cx="1196975" cy="1593850"/>
            </a:xfrm>
            <a:prstGeom prst="rect">
              <a:avLst/>
            </a:pr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2" name="íṣļïďé"/>
            <p:cNvSpPr/>
            <p:nvPr/>
          </p:nvSpPr>
          <p:spPr bwMode="auto">
            <a:xfrm>
              <a:off x="3826669" y="1602581"/>
              <a:ext cx="1196975" cy="15938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3" name="í$ḻíḑè"/>
            <p:cNvSpPr/>
            <p:nvPr/>
          </p:nvSpPr>
          <p:spPr bwMode="auto">
            <a:xfrm>
              <a:off x="3826669" y="1285081"/>
              <a:ext cx="4900613" cy="338138"/>
            </a:xfrm>
            <a:custGeom>
              <a:avLst/>
              <a:gdLst>
                <a:gd name="T0" fmla="*/ 3407 w 3407"/>
                <a:gd name="T1" fmla="*/ 110 h 236"/>
                <a:gd name="T2" fmla="*/ 3297 w 3407"/>
                <a:gd name="T3" fmla="*/ 0 h 236"/>
                <a:gd name="T4" fmla="*/ 111 w 3407"/>
                <a:gd name="T5" fmla="*/ 0 h 236"/>
                <a:gd name="T6" fmla="*/ 0 w 3407"/>
                <a:gd name="T7" fmla="*/ 110 h 236"/>
                <a:gd name="T8" fmla="*/ 0 w 3407"/>
                <a:gd name="T9" fmla="*/ 236 h 236"/>
                <a:gd name="T10" fmla="*/ 3407 w 3407"/>
                <a:gd name="T11" fmla="*/ 236 h 236"/>
                <a:gd name="T12" fmla="*/ 3407 w 3407"/>
                <a:gd name="T13" fmla="*/ 11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07" h="236">
                  <a:moveTo>
                    <a:pt x="3407" y="110"/>
                  </a:moveTo>
                  <a:cubicBezTo>
                    <a:pt x="3407" y="49"/>
                    <a:pt x="3358" y="0"/>
                    <a:pt x="3297" y="0"/>
                  </a:cubicBezTo>
                  <a:cubicBezTo>
                    <a:pt x="111" y="0"/>
                    <a:pt x="111" y="0"/>
                    <a:pt x="111" y="0"/>
                  </a:cubicBezTo>
                  <a:cubicBezTo>
                    <a:pt x="50" y="0"/>
                    <a:pt x="0" y="49"/>
                    <a:pt x="0" y="110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3407" y="236"/>
                    <a:pt x="3407" y="236"/>
                    <a:pt x="3407" y="236"/>
                  </a:cubicBezTo>
                  <a:lnTo>
                    <a:pt x="3407" y="110"/>
                  </a:lnTo>
                  <a:close/>
                </a:path>
              </a:pathLst>
            </a:custGeom>
            <a:solidFill>
              <a:srgbClr val="E8EA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4" name="îṧḷiḓê"/>
            <p:cNvSpPr/>
            <p:nvPr/>
          </p:nvSpPr>
          <p:spPr bwMode="auto">
            <a:xfrm>
              <a:off x="3958432" y="1389856"/>
              <a:ext cx="125413" cy="125413"/>
            </a:xfrm>
            <a:prstGeom prst="ellipse">
              <a:avLst/>
            </a:prstGeom>
            <a:solidFill>
              <a:srgbClr val="FF52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5" name="ïṥḷídé"/>
            <p:cNvSpPr/>
            <p:nvPr/>
          </p:nvSpPr>
          <p:spPr bwMode="auto">
            <a:xfrm>
              <a:off x="4163219" y="1389856"/>
              <a:ext cx="125413" cy="125413"/>
            </a:xfrm>
            <a:prstGeom prst="ellipse">
              <a:avLst/>
            </a:prstGeom>
            <a:solidFill>
              <a:srgbClr val="FFFF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6" name="ísľíḑe"/>
            <p:cNvSpPr/>
            <p:nvPr/>
          </p:nvSpPr>
          <p:spPr bwMode="auto">
            <a:xfrm>
              <a:off x="4369594" y="1389856"/>
              <a:ext cx="125413" cy="125413"/>
            </a:xfrm>
            <a:prstGeom prst="ellipse">
              <a:avLst/>
            </a:prstGeom>
            <a:solidFill>
              <a:srgbClr val="69F0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7" name="işļïḋè"/>
            <p:cNvSpPr/>
            <p:nvPr/>
          </p:nvSpPr>
          <p:spPr bwMode="auto">
            <a:xfrm>
              <a:off x="4040982" y="2015331"/>
              <a:ext cx="733425" cy="731838"/>
            </a:xfrm>
            <a:custGeom>
              <a:avLst/>
              <a:gdLst>
                <a:gd name="T0" fmla="*/ 510 w 510"/>
                <a:gd name="T1" fmla="*/ 268 h 510"/>
                <a:gd name="T2" fmla="*/ 456 w 510"/>
                <a:gd name="T3" fmla="*/ 420 h 510"/>
                <a:gd name="T4" fmla="*/ 452 w 510"/>
                <a:gd name="T5" fmla="*/ 425 h 510"/>
                <a:gd name="T6" fmla="*/ 451 w 510"/>
                <a:gd name="T7" fmla="*/ 426 h 510"/>
                <a:gd name="T8" fmla="*/ 409 w 510"/>
                <a:gd name="T9" fmla="*/ 464 h 510"/>
                <a:gd name="T10" fmla="*/ 407 w 510"/>
                <a:gd name="T11" fmla="*/ 466 h 510"/>
                <a:gd name="T12" fmla="*/ 399 w 510"/>
                <a:gd name="T13" fmla="*/ 472 h 510"/>
                <a:gd name="T14" fmla="*/ 397 w 510"/>
                <a:gd name="T15" fmla="*/ 473 h 510"/>
                <a:gd name="T16" fmla="*/ 393 w 510"/>
                <a:gd name="T17" fmla="*/ 475 h 510"/>
                <a:gd name="T18" fmla="*/ 391 w 510"/>
                <a:gd name="T19" fmla="*/ 477 h 510"/>
                <a:gd name="T20" fmla="*/ 389 w 510"/>
                <a:gd name="T21" fmla="*/ 478 h 510"/>
                <a:gd name="T22" fmla="*/ 370 w 510"/>
                <a:gd name="T23" fmla="*/ 487 h 510"/>
                <a:gd name="T24" fmla="*/ 368 w 510"/>
                <a:gd name="T25" fmla="*/ 489 h 510"/>
                <a:gd name="T26" fmla="*/ 365 w 510"/>
                <a:gd name="T27" fmla="*/ 490 h 510"/>
                <a:gd name="T28" fmla="*/ 361 w 510"/>
                <a:gd name="T29" fmla="*/ 491 h 510"/>
                <a:gd name="T30" fmla="*/ 318 w 510"/>
                <a:gd name="T31" fmla="*/ 505 h 510"/>
                <a:gd name="T32" fmla="*/ 275 w 510"/>
                <a:gd name="T33" fmla="*/ 510 h 510"/>
                <a:gd name="T34" fmla="*/ 273 w 510"/>
                <a:gd name="T35" fmla="*/ 510 h 510"/>
                <a:gd name="T36" fmla="*/ 267 w 510"/>
                <a:gd name="T37" fmla="*/ 510 h 510"/>
                <a:gd name="T38" fmla="*/ 210 w 510"/>
                <a:gd name="T39" fmla="*/ 504 h 510"/>
                <a:gd name="T40" fmla="*/ 207 w 510"/>
                <a:gd name="T41" fmla="*/ 503 h 510"/>
                <a:gd name="T42" fmla="*/ 183 w 510"/>
                <a:gd name="T43" fmla="*/ 495 h 510"/>
                <a:gd name="T44" fmla="*/ 169 w 510"/>
                <a:gd name="T45" fmla="*/ 490 h 510"/>
                <a:gd name="T46" fmla="*/ 165 w 510"/>
                <a:gd name="T47" fmla="*/ 488 h 510"/>
                <a:gd name="T48" fmla="*/ 162 w 510"/>
                <a:gd name="T49" fmla="*/ 487 h 510"/>
                <a:gd name="T50" fmla="*/ 159 w 510"/>
                <a:gd name="T51" fmla="*/ 485 h 510"/>
                <a:gd name="T52" fmla="*/ 156 w 510"/>
                <a:gd name="T53" fmla="*/ 483 h 510"/>
                <a:gd name="T54" fmla="*/ 152 w 510"/>
                <a:gd name="T55" fmla="*/ 481 h 510"/>
                <a:gd name="T56" fmla="*/ 148 w 510"/>
                <a:gd name="T57" fmla="*/ 479 h 510"/>
                <a:gd name="T58" fmla="*/ 148 w 510"/>
                <a:gd name="T59" fmla="*/ 479 h 510"/>
                <a:gd name="T60" fmla="*/ 100 w 510"/>
                <a:gd name="T61" fmla="*/ 444 h 510"/>
                <a:gd name="T62" fmla="*/ 97 w 510"/>
                <a:gd name="T63" fmla="*/ 440 h 510"/>
                <a:gd name="T64" fmla="*/ 93 w 510"/>
                <a:gd name="T65" fmla="*/ 437 h 510"/>
                <a:gd name="T66" fmla="*/ 98 w 510"/>
                <a:gd name="T67" fmla="*/ 93 h 510"/>
                <a:gd name="T68" fmla="*/ 441 w 510"/>
                <a:gd name="T69" fmla="*/ 98 h 510"/>
                <a:gd name="T70" fmla="*/ 510 w 510"/>
                <a:gd name="T71" fmla="*/ 268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510" h="510">
                  <a:moveTo>
                    <a:pt x="510" y="268"/>
                  </a:moveTo>
                  <a:cubicBezTo>
                    <a:pt x="510" y="323"/>
                    <a:pt x="491" y="377"/>
                    <a:pt x="456" y="420"/>
                  </a:cubicBezTo>
                  <a:cubicBezTo>
                    <a:pt x="455" y="422"/>
                    <a:pt x="453" y="424"/>
                    <a:pt x="452" y="425"/>
                  </a:cubicBezTo>
                  <a:cubicBezTo>
                    <a:pt x="451" y="426"/>
                    <a:pt x="451" y="426"/>
                    <a:pt x="451" y="426"/>
                  </a:cubicBezTo>
                  <a:cubicBezTo>
                    <a:pt x="439" y="440"/>
                    <a:pt x="425" y="453"/>
                    <a:pt x="409" y="464"/>
                  </a:cubicBezTo>
                  <a:cubicBezTo>
                    <a:pt x="407" y="466"/>
                    <a:pt x="407" y="466"/>
                    <a:pt x="407" y="466"/>
                  </a:cubicBezTo>
                  <a:cubicBezTo>
                    <a:pt x="405" y="468"/>
                    <a:pt x="402" y="470"/>
                    <a:pt x="399" y="472"/>
                  </a:cubicBezTo>
                  <a:cubicBezTo>
                    <a:pt x="397" y="473"/>
                    <a:pt x="397" y="473"/>
                    <a:pt x="397" y="473"/>
                  </a:cubicBezTo>
                  <a:cubicBezTo>
                    <a:pt x="393" y="475"/>
                    <a:pt x="393" y="475"/>
                    <a:pt x="393" y="475"/>
                  </a:cubicBezTo>
                  <a:cubicBezTo>
                    <a:pt x="392" y="476"/>
                    <a:pt x="391" y="476"/>
                    <a:pt x="391" y="477"/>
                  </a:cubicBezTo>
                  <a:cubicBezTo>
                    <a:pt x="390" y="477"/>
                    <a:pt x="390" y="477"/>
                    <a:pt x="389" y="478"/>
                  </a:cubicBezTo>
                  <a:cubicBezTo>
                    <a:pt x="383" y="481"/>
                    <a:pt x="377" y="484"/>
                    <a:pt x="370" y="487"/>
                  </a:cubicBezTo>
                  <a:cubicBezTo>
                    <a:pt x="369" y="488"/>
                    <a:pt x="369" y="488"/>
                    <a:pt x="368" y="489"/>
                  </a:cubicBezTo>
                  <a:cubicBezTo>
                    <a:pt x="367" y="489"/>
                    <a:pt x="366" y="489"/>
                    <a:pt x="365" y="490"/>
                  </a:cubicBezTo>
                  <a:cubicBezTo>
                    <a:pt x="364" y="490"/>
                    <a:pt x="363" y="491"/>
                    <a:pt x="361" y="491"/>
                  </a:cubicBezTo>
                  <a:cubicBezTo>
                    <a:pt x="347" y="497"/>
                    <a:pt x="333" y="502"/>
                    <a:pt x="318" y="505"/>
                  </a:cubicBezTo>
                  <a:cubicBezTo>
                    <a:pt x="304" y="508"/>
                    <a:pt x="290" y="510"/>
                    <a:pt x="275" y="510"/>
                  </a:cubicBezTo>
                  <a:cubicBezTo>
                    <a:pt x="273" y="510"/>
                    <a:pt x="273" y="510"/>
                    <a:pt x="273" y="510"/>
                  </a:cubicBezTo>
                  <a:cubicBezTo>
                    <a:pt x="267" y="510"/>
                    <a:pt x="267" y="510"/>
                    <a:pt x="267" y="510"/>
                  </a:cubicBezTo>
                  <a:cubicBezTo>
                    <a:pt x="248" y="510"/>
                    <a:pt x="229" y="508"/>
                    <a:pt x="210" y="504"/>
                  </a:cubicBezTo>
                  <a:cubicBezTo>
                    <a:pt x="207" y="503"/>
                    <a:pt x="207" y="503"/>
                    <a:pt x="207" y="503"/>
                  </a:cubicBezTo>
                  <a:cubicBezTo>
                    <a:pt x="199" y="501"/>
                    <a:pt x="191" y="498"/>
                    <a:pt x="183" y="495"/>
                  </a:cubicBezTo>
                  <a:cubicBezTo>
                    <a:pt x="178" y="494"/>
                    <a:pt x="173" y="492"/>
                    <a:pt x="169" y="490"/>
                  </a:cubicBezTo>
                  <a:cubicBezTo>
                    <a:pt x="168" y="489"/>
                    <a:pt x="167" y="489"/>
                    <a:pt x="165" y="488"/>
                  </a:cubicBezTo>
                  <a:cubicBezTo>
                    <a:pt x="162" y="487"/>
                    <a:pt x="162" y="487"/>
                    <a:pt x="162" y="487"/>
                  </a:cubicBezTo>
                  <a:cubicBezTo>
                    <a:pt x="159" y="485"/>
                    <a:pt x="159" y="485"/>
                    <a:pt x="159" y="485"/>
                  </a:cubicBezTo>
                  <a:cubicBezTo>
                    <a:pt x="156" y="483"/>
                    <a:pt x="156" y="483"/>
                    <a:pt x="156" y="483"/>
                  </a:cubicBezTo>
                  <a:cubicBezTo>
                    <a:pt x="152" y="481"/>
                    <a:pt x="152" y="481"/>
                    <a:pt x="152" y="481"/>
                  </a:cubicBezTo>
                  <a:cubicBezTo>
                    <a:pt x="148" y="479"/>
                    <a:pt x="148" y="479"/>
                    <a:pt x="148" y="479"/>
                  </a:cubicBezTo>
                  <a:cubicBezTo>
                    <a:pt x="148" y="479"/>
                    <a:pt x="148" y="479"/>
                    <a:pt x="148" y="479"/>
                  </a:cubicBezTo>
                  <a:cubicBezTo>
                    <a:pt x="130" y="469"/>
                    <a:pt x="115" y="457"/>
                    <a:pt x="100" y="444"/>
                  </a:cubicBezTo>
                  <a:cubicBezTo>
                    <a:pt x="99" y="443"/>
                    <a:pt x="98" y="442"/>
                    <a:pt x="97" y="440"/>
                  </a:cubicBezTo>
                  <a:cubicBezTo>
                    <a:pt x="96" y="439"/>
                    <a:pt x="94" y="438"/>
                    <a:pt x="93" y="437"/>
                  </a:cubicBezTo>
                  <a:cubicBezTo>
                    <a:pt x="0" y="341"/>
                    <a:pt x="2" y="187"/>
                    <a:pt x="98" y="93"/>
                  </a:cubicBezTo>
                  <a:cubicBezTo>
                    <a:pt x="194" y="0"/>
                    <a:pt x="348" y="2"/>
                    <a:pt x="441" y="98"/>
                  </a:cubicBezTo>
                  <a:cubicBezTo>
                    <a:pt x="485" y="144"/>
                    <a:pt x="510" y="205"/>
                    <a:pt x="510" y="268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8" name="îṥļíďe"/>
            <p:cNvSpPr/>
            <p:nvPr/>
          </p:nvSpPr>
          <p:spPr bwMode="auto">
            <a:xfrm>
              <a:off x="4280694" y="2323306"/>
              <a:ext cx="260350" cy="231775"/>
            </a:xfrm>
            <a:custGeom>
              <a:avLst/>
              <a:gdLst>
                <a:gd name="T0" fmla="*/ 116 w 181"/>
                <a:gd name="T1" fmla="*/ 0 h 161"/>
                <a:gd name="T2" fmla="*/ 141 w 181"/>
                <a:gd name="T3" fmla="*/ 100 h 161"/>
                <a:gd name="T4" fmla="*/ 24 w 181"/>
                <a:gd name="T5" fmla="*/ 132 h 161"/>
                <a:gd name="T6" fmla="*/ 40 w 181"/>
                <a:gd name="T7" fmla="*/ 89 h 161"/>
                <a:gd name="T8" fmla="*/ 40 w 181"/>
                <a:gd name="T9" fmla="*/ 24 h 161"/>
                <a:gd name="T10" fmla="*/ 116 w 181"/>
                <a:gd name="T11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1" h="161">
                  <a:moveTo>
                    <a:pt x="116" y="0"/>
                  </a:moveTo>
                  <a:cubicBezTo>
                    <a:pt x="116" y="0"/>
                    <a:pt x="102" y="65"/>
                    <a:pt x="141" y="100"/>
                  </a:cubicBezTo>
                  <a:cubicBezTo>
                    <a:pt x="181" y="134"/>
                    <a:pt x="48" y="161"/>
                    <a:pt x="24" y="132"/>
                  </a:cubicBezTo>
                  <a:cubicBezTo>
                    <a:pt x="0" y="103"/>
                    <a:pt x="40" y="89"/>
                    <a:pt x="40" y="89"/>
                  </a:cubicBezTo>
                  <a:cubicBezTo>
                    <a:pt x="40" y="89"/>
                    <a:pt x="60" y="72"/>
                    <a:pt x="40" y="24"/>
                  </a:cubicBezTo>
                  <a:cubicBezTo>
                    <a:pt x="116" y="0"/>
                    <a:pt x="116" y="0"/>
                    <a:pt x="116" y="0"/>
                  </a:cubicBezTo>
                </a:path>
              </a:pathLst>
            </a:custGeom>
            <a:solidFill>
              <a:srgbClr val="E0A1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49" name="íṣḷíḋè"/>
            <p:cNvSpPr/>
            <p:nvPr/>
          </p:nvSpPr>
          <p:spPr bwMode="auto">
            <a:xfrm>
              <a:off x="4299744" y="2428081"/>
              <a:ext cx="198438" cy="319088"/>
            </a:xfrm>
            <a:custGeom>
              <a:avLst/>
              <a:gdLst>
                <a:gd name="T0" fmla="*/ 139 w 139"/>
                <a:gd name="T1" fmla="*/ 217 h 222"/>
                <a:gd name="T2" fmla="*/ 96 w 139"/>
                <a:gd name="T3" fmla="*/ 222 h 222"/>
                <a:gd name="T4" fmla="*/ 94 w 139"/>
                <a:gd name="T5" fmla="*/ 222 h 222"/>
                <a:gd name="T6" fmla="*/ 88 w 139"/>
                <a:gd name="T7" fmla="*/ 222 h 222"/>
                <a:gd name="T8" fmla="*/ 31 w 139"/>
                <a:gd name="T9" fmla="*/ 216 h 222"/>
                <a:gd name="T10" fmla="*/ 28 w 139"/>
                <a:gd name="T11" fmla="*/ 215 h 222"/>
                <a:gd name="T12" fmla="*/ 4 w 139"/>
                <a:gd name="T13" fmla="*/ 207 h 222"/>
                <a:gd name="T14" fmla="*/ 0 w 139"/>
                <a:gd name="T15" fmla="*/ 147 h 222"/>
                <a:gd name="T16" fmla="*/ 17 w 139"/>
                <a:gd name="T17" fmla="*/ 64 h 222"/>
                <a:gd name="T18" fmla="*/ 28 w 139"/>
                <a:gd name="T19" fmla="*/ 15 h 222"/>
                <a:gd name="T20" fmla="*/ 30 w 139"/>
                <a:gd name="T21" fmla="*/ 2 h 222"/>
                <a:gd name="T22" fmla="*/ 33 w 139"/>
                <a:gd name="T23" fmla="*/ 6 h 222"/>
                <a:gd name="T24" fmla="*/ 34 w 139"/>
                <a:gd name="T25" fmla="*/ 7 h 222"/>
                <a:gd name="T26" fmla="*/ 35 w 139"/>
                <a:gd name="T27" fmla="*/ 8 h 222"/>
                <a:gd name="T28" fmla="*/ 67 w 139"/>
                <a:gd name="T29" fmla="*/ 50 h 222"/>
                <a:gd name="T30" fmla="*/ 100 w 139"/>
                <a:gd name="T31" fmla="*/ 15 h 222"/>
                <a:gd name="T32" fmla="*/ 101 w 139"/>
                <a:gd name="T33" fmla="*/ 13 h 222"/>
                <a:gd name="T34" fmla="*/ 110 w 139"/>
                <a:gd name="T35" fmla="*/ 3 h 222"/>
                <a:gd name="T36" fmla="*/ 114 w 139"/>
                <a:gd name="T37" fmla="*/ 0 h 222"/>
                <a:gd name="T38" fmla="*/ 115 w 139"/>
                <a:gd name="T39" fmla="*/ 12 h 222"/>
                <a:gd name="T40" fmla="*/ 121 w 139"/>
                <a:gd name="T41" fmla="*/ 57 h 222"/>
                <a:gd name="T42" fmla="*/ 132 w 139"/>
                <a:gd name="T43" fmla="*/ 138 h 222"/>
                <a:gd name="T44" fmla="*/ 139 w 139"/>
                <a:gd name="T45" fmla="*/ 217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9" h="222">
                  <a:moveTo>
                    <a:pt x="139" y="217"/>
                  </a:moveTo>
                  <a:cubicBezTo>
                    <a:pt x="125" y="220"/>
                    <a:pt x="110" y="222"/>
                    <a:pt x="96" y="222"/>
                  </a:cubicBezTo>
                  <a:cubicBezTo>
                    <a:pt x="94" y="222"/>
                    <a:pt x="94" y="222"/>
                    <a:pt x="94" y="222"/>
                  </a:cubicBezTo>
                  <a:cubicBezTo>
                    <a:pt x="88" y="222"/>
                    <a:pt x="88" y="222"/>
                    <a:pt x="88" y="222"/>
                  </a:cubicBezTo>
                  <a:cubicBezTo>
                    <a:pt x="69" y="222"/>
                    <a:pt x="50" y="220"/>
                    <a:pt x="31" y="216"/>
                  </a:cubicBezTo>
                  <a:cubicBezTo>
                    <a:pt x="28" y="215"/>
                    <a:pt x="28" y="215"/>
                    <a:pt x="28" y="215"/>
                  </a:cubicBezTo>
                  <a:cubicBezTo>
                    <a:pt x="20" y="213"/>
                    <a:pt x="12" y="210"/>
                    <a:pt x="4" y="20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67" y="50"/>
                    <a:pt x="67" y="50"/>
                    <a:pt x="67" y="50"/>
                  </a:cubicBezTo>
                  <a:cubicBezTo>
                    <a:pt x="100" y="15"/>
                    <a:pt x="100" y="15"/>
                    <a:pt x="100" y="15"/>
                  </a:cubicBezTo>
                  <a:cubicBezTo>
                    <a:pt x="101" y="13"/>
                    <a:pt x="101" y="13"/>
                    <a:pt x="101" y="13"/>
                  </a:cubicBezTo>
                  <a:cubicBezTo>
                    <a:pt x="110" y="3"/>
                    <a:pt x="110" y="3"/>
                    <a:pt x="110" y="3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15" y="12"/>
                    <a:pt x="115" y="12"/>
                    <a:pt x="115" y="12"/>
                  </a:cubicBezTo>
                  <a:cubicBezTo>
                    <a:pt x="121" y="57"/>
                    <a:pt x="121" y="57"/>
                    <a:pt x="121" y="5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9" y="217"/>
                    <a:pt x="139" y="217"/>
                    <a:pt x="139" y="217"/>
                  </a:cubicBezTo>
                </a:path>
              </a:pathLst>
            </a:custGeom>
            <a:solidFill>
              <a:srgbClr val="F0F1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0" name="îşļiḑe"/>
            <p:cNvSpPr/>
            <p:nvPr/>
          </p:nvSpPr>
          <p:spPr bwMode="auto">
            <a:xfrm>
              <a:off x="4442619" y="2409031"/>
              <a:ext cx="4763" cy="41275"/>
            </a:xfrm>
            <a:custGeom>
              <a:avLst/>
              <a:gdLst>
                <a:gd name="T0" fmla="*/ 1 w 3"/>
                <a:gd name="T1" fmla="*/ 0 h 28"/>
                <a:gd name="T2" fmla="*/ 0 w 3"/>
                <a:gd name="T3" fmla="*/ 28 h 28"/>
                <a:gd name="T4" fmla="*/ 0 w 3"/>
                <a:gd name="T5" fmla="*/ 28 h 28"/>
                <a:gd name="T6" fmla="*/ 1 w 3"/>
                <a:gd name="T7" fmla="*/ 26 h 28"/>
                <a:gd name="T8" fmla="*/ 1 w 3"/>
                <a:gd name="T9" fmla="*/ 26 h 28"/>
                <a:gd name="T10" fmla="*/ 3 w 3"/>
                <a:gd name="T11" fmla="*/ 2 h 28"/>
                <a:gd name="T12" fmla="*/ 3 w 3"/>
                <a:gd name="T13" fmla="*/ 1 h 28"/>
                <a:gd name="T14" fmla="*/ 3 w 3"/>
                <a:gd name="T15" fmla="*/ 1 h 28"/>
                <a:gd name="T16" fmla="*/ 1 w 3"/>
                <a:gd name="T1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" h="28">
                  <a:moveTo>
                    <a:pt x="1" y="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0"/>
                    <a:pt x="1" y="0"/>
                  </a:cubicBezTo>
                </a:path>
              </a:pathLst>
            </a:custGeom>
            <a:solidFill>
              <a:srgbClr val="C99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1" name="íšļiḑé"/>
            <p:cNvSpPr/>
            <p:nvPr/>
          </p:nvSpPr>
          <p:spPr bwMode="auto">
            <a:xfrm>
              <a:off x="4429919" y="2447131"/>
              <a:ext cx="14288" cy="300038"/>
            </a:xfrm>
            <a:custGeom>
              <a:avLst/>
              <a:gdLst>
                <a:gd name="T0" fmla="*/ 10 w 10"/>
                <a:gd name="T1" fmla="*/ 0 h 209"/>
                <a:gd name="T2" fmla="*/ 10 w 10"/>
                <a:gd name="T3" fmla="*/ 0 h 209"/>
                <a:gd name="T4" fmla="*/ 9 w 10"/>
                <a:gd name="T5" fmla="*/ 2 h 209"/>
                <a:gd name="T6" fmla="*/ 6 w 10"/>
                <a:gd name="T7" fmla="*/ 52 h 209"/>
                <a:gd name="T8" fmla="*/ 1 w 10"/>
                <a:gd name="T9" fmla="*/ 153 h 209"/>
                <a:gd name="T10" fmla="*/ 3 w 10"/>
                <a:gd name="T11" fmla="*/ 209 h 209"/>
                <a:gd name="T12" fmla="*/ 5 w 10"/>
                <a:gd name="T13" fmla="*/ 209 h 209"/>
                <a:gd name="T14" fmla="*/ 5 w 10"/>
                <a:gd name="T15" fmla="*/ 209 h 209"/>
                <a:gd name="T16" fmla="*/ 3 w 10"/>
                <a:gd name="T17" fmla="*/ 150 h 209"/>
                <a:gd name="T18" fmla="*/ 8 w 10"/>
                <a:gd name="T19" fmla="*/ 52 h 209"/>
                <a:gd name="T20" fmla="*/ 10 w 10"/>
                <a:gd name="T21" fmla="*/ 0 h 209"/>
                <a:gd name="T22" fmla="*/ 10 w 10"/>
                <a:gd name="T23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" h="209">
                  <a:moveTo>
                    <a:pt x="10" y="0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1" y="153"/>
                    <a:pt x="1" y="153"/>
                    <a:pt x="1" y="153"/>
                  </a:cubicBezTo>
                  <a:cubicBezTo>
                    <a:pt x="0" y="172"/>
                    <a:pt x="1" y="191"/>
                    <a:pt x="3" y="209"/>
                  </a:cubicBezTo>
                  <a:cubicBezTo>
                    <a:pt x="5" y="209"/>
                    <a:pt x="5" y="209"/>
                    <a:pt x="5" y="209"/>
                  </a:cubicBezTo>
                  <a:cubicBezTo>
                    <a:pt x="5" y="209"/>
                    <a:pt x="5" y="209"/>
                    <a:pt x="5" y="209"/>
                  </a:cubicBezTo>
                  <a:cubicBezTo>
                    <a:pt x="3" y="189"/>
                    <a:pt x="2" y="170"/>
                    <a:pt x="3" y="150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solidFill>
              <a:srgbClr val="D8D8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2" name="i$ļïḋé"/>
            <p:cNvSpPr/>
            <p:nvPr/>
          </p:nvSpPr>
          <p:spPr bwMode="auto">
            <a:xfrm>
              <a:off x="4574382" y="2653506"/>
              <a:ext cx="30163" cy="47625"/>
            </a:xfrm>
            <a:custGeom>
              <a:avLst/>
              <a:gdLst>
                <a:gd name="T0" fmla="*/ 1 w 21"/>
                <a:gd name="T1" fmla="*/ 0 h 33"/>
                <a:gd name="T2" fmla="*/ 0 w 21"/>
                <a:gd name="T3" fmla="*/ 4 h 33"/>
                <a:gd name="T4" fmla="*/ 0 w 21"/>
                <a:gd name="T5" fmla="*/ 4 h 33"/>
                <a:gd name="T6" fmla="*/ 19 w 21"/>
                <a:gd name="T7" fmla="*/ 33 h 33"/>
                <a:gd name="T8" fmla="*/ 21 w 21"/>
                <a:gd name="T9" fmla="*/ 32 h 33"/>
                <a:gd name="T10" fmla="*/ 2 w 21"/>
                <a:gd name="T11" fmla="*/ 2 h 33"/>
                <a:gd name="T12" fmla="*/ 1 w 21"/>
                <a:gd name="T13" fmla="*/ 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33">
                  <a:moveTo>
                    <a:pt x="1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4" y="15"/>
                    <a:pt x="10" y="25"/>
                    <a:pt x="19" y="33"/>
                  </a:cubicBezTo>
                  <a:cubicBezTo>
                    <a:pt x="20" y="32"/>
                    <a:pt x="20" y="32"/>
                    <a:pt x="21" y="32"/>
                  </a:cubicBezTo>
                  <a:cubicBezTo>
                    <a:pt x="12" y="24"/>
                    <a:pt x="5" y="13"/>
                    <a:pt x="2" y="2"/>
                  </a:cubicBezTo>
                  <a:cubicBezTo>
                    <a:pt x="2" y="1"/>
                    <a:pt x="1" y="1"/>
                    <a:pt x="1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3" name="ïṥľíḍe"/>
            <p:cNvSpPr/>
            <p:nvPr/>
          </p:nvSpPr>
          <p:spPr bwMode="auto">
            <a:xfrm>
              <a:off x="4433094" y="2404268"/>
              <a:ext cx="196850" cy="342900"/>
            </a:xfrm>
            <a:custGeom>
              <a:avLst/>
              <a:gdLst>
                <a:gd name="T0" fmla="*/ 137 w 137"/>
                <a:gd name="T1" fmla="*/ 193 h 239"/>
                <a:gd name="T2" fmla="*/ 135 w 137"/>
                <a:gd name="T3" fmla="*/ 195 h 239"/>
                <a:gd name="T4" fmla="*/ 127 w 137"/>
                <a:gd name="T5" fmla="*/ 201 h 239"/>
                <a:gd name="T6" fmla="*/ 125 w 137"/>
                <a:gd name="T7" fmla="*/ 202 h 239"/>
                <a:gd name="T8" fmla="*/ 121 w 137"/>
                <a:gd name="T9" fmla="*/ 204 h 239"/>
                <a:gd name="T10" fmla="*/ 100 w 137"/>
                <a:gd name="T11" fmla="*/ 176 h 239"/>
                <a:gd name="T12" fmla="*/ 100 w 137"/>
                <a:gd name="T13" fmla="*/ 174 h 239"/>
                <a:gd name="T14" fmla="*/ 98 w 137"/>
                <a:gd name="T15" fmla="*/ 170 h 239"/>
                <a:gd name="T16" fmla="*/ 97 w 137"/>
                <a:gd name="T17" fmla="*/ 174 h 239"/>
                <a:gd name="T18" fmla="*/ 94 w 137"/>
                <a:gd name="T19" fmla="*/ 180 h 239"/>
                <a:gd name="T20" fmla="*/ 89 w 137"/>
                <a:gd name="T21" fmla="*/ 193 h 239"/>
                <a:gd name="T22" fmla="*/ 96 w 137"/>
                <a:gd name="T23" fmla="*/ 218 h 239"/>
                <a:gd name="T24" fmla="*/ 93 w 137"/>
                <a:gd name="T25" fmla="*/ 219 h 239"/>
                <a:gd name="T26" fmla="*/ 89 w 137"/>
                <a:gd name="T27" fmla="*/ 220 h 239"/>
                <a:gd name="T28" fmla="*/ 46 w 137"/>
                <a:gd name="T29" fmla="*/ 234 h 239"/>
                <a:gd name="T30" fmla="*/ 3 w 137"/>
                <a:gd name="T31" fmla="*/ 239 h 239"/>
                <a:gd name="T32" fmla="*/ 1 w 137"/>
                <a:gd name="T33" fmla="*/ 180 h 239"/>
                <a:gd name="T34" fmla="*/ 6 w 137"/>
                <a:gd name="T35" fmla="*/ 82 h 239"/>
                <a:gd name="T36" fmla="*/ 8 w 137"/>
                <a:gd name="T37" fmla="*/ 30 h 239"/>
                <a:gd name="T38" fmla="*/ 10 w 137"/>
                <a:gd name="T39" fmla="*/ 6 h 239"/>
                <a:gd name="T40" fmla="*/ 10 w 137"/>
                <a:gd name="T41" fmla="*/ 0 h 239"/>
                <a:gd name="T42" fmla="*/ 11 w 137"/>
                <a:gd name="T43" fmla="*/ 1 h 239"/>
                <a:gd name="T44" fmla="*/ 79 w 137"/>
                <a:gd name="T45" fmla="*/ 31 h 239"/>
                <a:gd name="T46" fmla="*/ 112 w 137"/>
                <a:gd name="T47" fmla="*/ 48 h 239"/>
                <a:gd name="T48" fmla="*/ 125 w 137"/>
                <a:gd name="T49" fmla="*/ 83 h 239"/>
                <a:gd name="T50" fmla="*/ 128 w 137"/>
                <a:gd name="T51" fmla="*/ 103 h 239"/>
                <a:gd name="T52" fmla="*/ 128 w 137"/>
                <a:gd name="T53" fmla="*/ 103 h 239"/>
                <a:gd name="T54" fmla="*/ 128 w 137"/>
                <a:gd name="T55" fmla="*/ 107 h 239"/>
                <a:gd name="T56" fmla="*/ 137 w 137"/>
                <a:gd name="T57" fmla="*/ 193 h 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37" h="239">
                  <a:moveTo>
                    <a:pt x="137" y="193"/>
                  </a:moveTo>
                  <a:cubicBezTo>
                    <a:pt x="135" y="195"/>
                    <a:pt x="135" y="195"/>
                    <a:pt x="135" y="195"/>
                  </a:cubicBezTo>
                  <a:cubicBezTo>
                    <a:pt x="133" y="197"/>
                    <a:pt x="130" y="199"/>
                    <a:pt x="127" y="201"/>
                  </a:cubicBezTo>
                  <a:cubicBezTo>
                    <a:pt x="125" y="202"/>
                    <a:pt x="125" y="202"/>
                    <a:pt x="125" y="202"/>
                  </a:cubicBezTo>
                  <a:cubicBezTo>
                    <a:pt x="121" y="204"/>
                    <a:pt x="121" y="204"/>
                    <a:pt x="121" y="204"/>
                  </a:cubicBezTo>
                  <a:cubicBezTo>
                    <a:pt x="111" y="197"/>
                    <a:pt x="104" y="187"/>
                    <a:pt x="100" y="176"/>
                  </a:cubicBezTo>
                  <a:cubicBezTo>
                    <a:pt x="100" y="175"/>
                    <a:pt x="100" y="175"/>
                    <a:pt x="100" y="174"/>
                  </a:cubicBezTo>
                  <a:cubicBezTo>
                    <a:pt x="99" y="173"/>
                    <a:pt x="99" y="171"/>
                    <a:pt x="98" y="170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4" y="180"/>
                    <a:pt x="94" y="180"/>
                    <a:pt x="94" y="180"/>
                  </a:cubicBezTo>
                  <a:cubicBezTo>
                    <a:pt x="89" y="193"/>
                    <a:pt x="89" y="193"/>
                    <a:pt x="89" y="193"/>
                  </a:cubicBezTo>
                  <a:cubicBezTo>
                    <a:pt x="89" y="193"/>
                    <a:pt x="92" y="203"/>
                    <a:pt x="96" y="218"/>
                  </a:cubicBezTo>
                  <a:cubicBezTo>
                    <a:pt x="95" y="218"/>
                    <a:pt x="94" y="218"/>
                    <a:pt x="93" y="219"/>
                  </a:cubicBezTo>
                  <a:cubicBezTo>
                    <a:pt x="92" y="219"/>
                    <a:pt x="91" y="220"/>
                    <a:pt x="89" y="220"/>
                  </a:cubicBezTo>
                  <a:cubicBezTo>
                    <a:pt x="75" y="226"/>
                    <a:pt x="61" y="231"/>
                    <a:pt x="46" y="234"/>
                  </a:cubicBezTo>
                  <a:cubicBezTo>
                    <a:pt x="32" y="237"/>
                    <a:pt x="18" y="239"/>
                    <a:pt x="3" y="239"/>
                  </a:cubicBezTo>
                  <a:cubicBezTo>
                    <a:pt x="1" y="220"/>
                    <a:pt x="0" y="200"/>
                    <a:pt x="1" y="180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29" y="19"/>
                    <a:pt x="53" y="29"/>
                    <a:pt x="79" y="31"/>
                  </a:cubicBezTo>
                  <a:cubicBezTo>
                    <a:pt x="92" y="31"/>
                    <a:pt x="104" y="38"/>
                    <a:pt x="112" y="48"/>
                  </a:cubicBezTo>
                  <a:cubicBezTo>
                    <a:pt x="119" y="59"/>
                    <a:pt x="124" y="71"/>
                    <a:pt x="125" y="83"/>
                  </a:cubicBezTo>
                  <a:cubicBezTo>
                    <a:pt x="128" y="103"/>
                    <a:pt x="128" y="103"/>
                    <a:pt x="128" y="103"/>
                  </a:cubicBezTo>
                  <a:cubicBezTo>
                    <a:pt x="128" y="103"/>
                    <a:pt x="128" y="103"/>
                    <a:pt x="128" y="103"/>
                  </a:cubicBezTo>
                  <a:cubicBezTo>
                    <a:pt x="128" y="107"/>
                    <a:pt x="128" y="107"/>
                    <a:pt x="128" y="107"/>
                  </a:cubicBezTo>
                  <a:cubicBezTo>
                    <a:pt x="137" y="193"/>
                    <a:pt x="137" y="193"/>
                    <a:pt x="137" y="193"/>
                  </a:cubicBezTo>
                </a:path>
              </a:pathLst>
            </a:custGeom>
            <a:solidFill>
              <a:srgbClr val="2931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4" name="íśļîdè"/>
            <p:cNvSpPr/>
            <p:nvPr/>
          </p:nvSpPr>
          <p:spPr bwMode="auto">
            <a:xfrm>
              <a:off x="4347369" y="2423318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1 h 10"/>
                <a:gd name="T4" fmla="*/ 0 w 2"/>
                <a:gd name="T5" fmla="*/ 8 h 10"/>
                <a:gd name="T6" fmla="*/ 0 w 2"/>
                <a:gd name="T7" fmla="*/ 9 h 10"/>
                <a:gd name="T8" fmla="*/ 1 w 2"/>
                <a:gd name="T9" fmla="*/ 10 h 10"/>
                <a:gd name="T10" fmla="*/ 1 w 2"/>
                <a:gd name="T11" fmla="*/ 10 h 10"/>
                <a:gd name="T12" fmla="*/ 1 w 2"/>
                <a:gd name="T13" fmla="*/ 9 h 10"/>
                <a:gd name="T14" fmla="*/ 2 w 2"/>
                <a:gd name="T15" fmla="*/ 1 h 10"/>
                <a:gd name="T16" fmla="*/ 2 w 2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1"/>
                  </a:lnTo>
                  <a:lnTo>
                    <a:pt x="0" y="8"/>
                  </a:lnTo>
                  <a:lnTo>
                    <a:pt x="0" y="9"/>
                  </a:lnTo>
                  <a:lnTo>
                    <a:pt x="1" y="10"/>
                  </a:lnTo>
                  <a:lnTo>
                    <a:pt x="1" y="10"/>
                  </a:lnTo>
                  <a:lnTo>
                    <a:pt x="1" y="9"/>
                  </a:lnTo>
                  <a:lnTo>
                    <a:pt x="2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C99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5" name="ïşḻïḑé"/>
            <p:cNvSpPr/>
            <p:nvPr/>
          </p:nvSpPr>
          <p:spPr bwMode="auto">
            <a:xfrm>
              <a:off x="4347369" y="2423318"/>
              <a:ext cx="3175" cy="15875"/>
            </a:xfrm>
            <a:custGeom>
              <a:avLst/>
              <a:gdLst>
                <a:gd name="T0" fmla="*/ 2 w 2"/>
                <a:gd name="T1" fmla="*/ 0 h 10"/>
                <a:gd name="T2" fmla="*/ 2 w 2"/>
                <a:gd name="T3" fmla="*/ 1 h 10"/>
                <a:gd name="T4" fmla="*/ 0 w 2"/>
                <a:gd name="T5" fmla="*/ 8 h 10"/>
                <a:gd name="T6" fmla="*/ 0 w 2"/>
                <a:gd name="T7" fmla="*/ 9 h 10"/>
                <a:gd name="T8" fmla="*/ 1 w 2"/>
                <a:gd name="T9" fmla="*/ 10 h 10"/>
                <a:gd name="T10" fmla="*/ 1 w 2"/>
                <a:gd name="T11" fmla="*/ 10 h 10"/>
                <a:gd name="T12" fmla="*/ 1 w 2"/>
                <a:gd name="T13" fmla="*/ 9 h 10"/>
                <a:gd name="T14" fmla="*/ 2 w 2"/>
                <a:gd name="T15" fmla="*/ 1 h 10"/>
                <a:gd name="T16" fmla="*/ 2 w 2"/>
                <a:gd name="T1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" h="10">
                  <a:moveTo>
                    <a:pt x="2" y="0"/>
                  </a:moveTo>
                  <a:lnTo>
                    <a:pt x="2" y="1"/>
                  </a:lnTo>
                  <a:lnTo>
                    <a:pt x="0" y="8"/>
                  </a:lnTo>
                  <a:lnTo>
                    <a:pt x="0" y="9"/>
                  </a:lnTo>
                  <a:lnTo>
                    <a:pt x="1" y="10"/>
                  </a:lnTo>
                  <a:lnTo>
                    <a:pt x="1" y="10"/>
                  </a:lnTo>
                  <a:lnTo>
                    <a:pt x="1" y="9"/>
                  </a:lnTo>
                  <a:lnTo>
                    <a:pt x="2" y="1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6" name="íşľîḑè"/>
            <p:cNvSpPr/>
            <p:nvPr/>
          </p:nvSpPr>
          <p:spPr bwMode="auto">
            <a:xfrm>
              <a:off x="4304507" y="2437606"/>
              <a:ext cx="44450" cy="300038"/>
            </a:xfrm>
            <a:custGeom>
              <a:avLst/>
              <a:gdLst>
                <a:gd name="T0" fmla="*/ 30 w 31"/>
                <a:gd name="T1" fmla="*/ 0 h 209"/>
                <a:gd name="T2" fmla="*/ 25 w 31"/>
                <a:gd name="T3" fmla="*/ 28 h 209"/>
                <a:gd name="T4" fmla="*/ 23 w 31"/>
                <a:gd name="T5" fmla="*/ 61 h 209"/>
                <a:gd name="T6" fmla="*/ 24 w 31"/>
                <a:gd name="T7" fmla="*/ 208 h 209"/>
                <a:gd name="T8" fmla="*/ 0 w 31"/>
                <a:gd name="T9" fmla="*/ 200 h 209"/>
                <a:gd name="T10" fmla="*/ 0 w 31"/>
                <a:gd name="T11" fmla="*/ 200 h 209"/>
                <a:gd name="T12" fmla="*/ 0 w 31"/>
                <a:gd name="T13" fmla="*/ 200 h 209"/>
                <a:gd name="T14" fmla="*/ 24 w 31"/>
                <a:gd name="T15" fmla="*/ 208 h 209"/>
                <a:gd name="T16" fmla="*/ 27 w 31"/>
                <a:gd name="T17" fmla="*/ 209 h 209"/>
                <a:gd name="T18" fmla="*/ 27 w 31"/>
                <a:gd name="T19" fmla="*/ 209 h 209"/>
                <a:gd name="T20" fmla="*/ 28 w 31"/>
                <a:gd name="T21" fmla="*/ 209 h 209"/>
                <a:gd name="T22" fmla="*/ 27 w 31"/>
                <a:gd name="T23" fmla="*/ 62 h 209"/>
                <a:gd name="T24" fmla="*/ 29 w 31"/>
                <a:gd name="T25" fmla="*/ 32 h 209"/>
                <a:gd name="T26" fmla="*/ 31 w 31"/>
                <a:gd name="T27" fmla="*/ 1 h 209"/>
                <a:gd name="T28" fmla="*/ 31 w 31"/>
                <a:gd name="T29" fmla="*/ 1 h 209"/>
                <a:gd name="T30" fmla="*/ 30 w 31"/>
                <a:gd name="T31" fmla="*/ 0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1" h="209">
                  <a:moveTo>
                    <a:pt x="30" y="0"/>
                  </a:moveTo>
                  <a:cubicBezTo>
                    <a:pt x="25" y="28"/>
                    <a:pt x="25" y="28"/>
                    <a:pt x="25" y="28"/>
                  </a:cubicBezTo>
                  <a:cubicBezTo>
                    <a:pt x="25" y="28"/>
                    <a:pt x="24" y="38"/>
                    <a:pt x="23" y="61"/>
                  </a:cubicBezTo>
                  <a:cubicBezTo>
                    <a:pt x="21" y="89"/>
                    <a:pt x="21" y="136"/>
                    <a:pt x="24" y="208"/>
                  </a:cubicBezTo>
                  <a:cubicBezTo>
                    <a:pt x="16" y="206"/>
                    <a:pt x="8" y="203"/>
                    <a:pt x="0" y="200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8" y="203"/>
                    <a:pt x="16" y="206"/>
                    <a:pt x="24" y="208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27" y="209"/>
                    <a:pt x="27" y="209"/>
                    <a:pt x="27" y="209"/>
                  </a:cubicBezTo>
                  <a:cubicBezTo>
                    <a:pt x="28" y="209"/>
                    <a:pt x="28" y="209"/>
                    <a:pt x="28" y="209"/>
                  </a:cubicBezTo>
                  <a:cubicBezTo>
                    <a:pt x="24" y="136"/>
                    <a:pt x="25" y="89"/>
                    <a:pt x="27" y="62"/>
                  </a:cubicBezTo>
                  <a:cubicBezTo>
                    <a:pt x="28" y="41"/>
                    <a:pt x="29" y="32"/>
                    <a:pt x="29" y="32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D8D8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7" name="ïṥ1ïḋé"/>
            <p:cNvSpPr/>
            <p:nvPr/>
          </p:nvSpPr>
          <p:spPr bwMode="auto">
            <a:xfrm>
              <a:off x="4180682" y="2420143"/>
              <a:ext cx="169863" cy="317500"/>
            </a:xfrm>
            <a:custGeom>
              <a:avLst/>
              <a:gdLst>
                <a:gd name="T0" fmla="*/ 118 w 118"/>
                <a:gd name="T1" fmla="*/ 1 h 221"/>
                <a:gd name="T2" fmla="*/ 67 w 118"/>
                <a:gd name="T3" fmla="*/ 33 h 221"/>
                <a:gd name="T4" fmla="*/ 31 w 118"/>
                <a:gd name="T5" fmla="*/ 73 h 221"/>
                <a:gd name="T6" fmla="*/ 14 w 118"/>
                <a:gd name="T7" fmla="*/ 110 h 221"/>
                <a:gd name="T8" fmla="*/ 0 w 118"/>
                <a:gd name="T9" fmla="*/ 158 h 221"/>
                <a:gd name="T10" fmla="*/ 3 w 118"/>
                <a:gd name="T11" fmla="*/ 162 h 221"/>
                <a:gd name="T12" fmla="*/ 50 w 118"/>
                <a:gd name="T13" fmla="*/ 197 h 221"/>
                <a:gd name="T14" fmla="*/ 51 w 118"/>
                <a:gd name="T15" fmla="*/ 197 h 221"/>
                <a:gd name="T16" fmla="*/ 60 w 118"/>
                <a:gd name="T17" fmla="*/ 180 h 221"/>
                <a:gd name="T18" fmla="*/ 60 w 118"/>
                <a:gd name="T19" fmla="*/ 180 h 221"/>
                <a:gd name="T20" fmla="*/ 62 w 118"/>
                <a:gd name="T21" fmla="*/ 177 h 221"/>
                <a:gd name="T22" fmla="*/ 63 w 118"/>
                <a:gd name="T23" fmla="*/ 184 h 221"/>
                <a:gd name="T24" fmla="*/ 65 w 118"/>
                <a:gd name="T25" fmla="*/ 204 h 221"/>
                <a:gd name="T26" fmla="*/ 68 w 118"/>
                <a:gd name="T27" fmla="*/ 206 h 221"/>
                <a:gd name="T28" fmla="*/ 72 w 118"/>
                <a:gd name="T29" fmla="*/ 208 h 221"/>
                <a:gd name="T30" fmla="*/ 86 w 118"/>
                <a:gd name="T31" fmla="*/ 213 h 221"/>
                <a:gd name="T32" fmla="*/ 110 w 118"/>
                <a:gd name="T33" fmla="*/ 221 h 221"/>
                <a:gd name="T34" fmla="*/ 109 w 118"/>
                <a:gd name="T35" fmla="*/ 74 h 221"/>
                <a:gd name="T36" fmla="*/ 111 w 118"/>
                <a:gd name="T37" fmla="*/ 41 h 221"/>
                <a:gd name="T38" fmla="*/ 116 w 118"/>
                <a:gd name="T39" fmla="*/ 12 h 221"/>
                <a:gd name="T40" fmla="*/ 118 w 118"/>
                <a:gd name="T41" fmla="*/ 4 h 221"/>
                <a:gd name="T42" fmla="*/ 118 w 118"/>
                <a:gd name="T43" fmla="*/ 0 h 221"/>
                <a:gd name="T44" fmla="*/ 118 w 118"/>
                <a:gd name="T45" fmla="*/ 1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8" h="221">
                  <a:moveTo>
                    <a:pt x="118" y="1"/>
                  </a:moveTo>
                  <a:cubicBezTo>
                    <a:pt x="102" y="14"/>
                    <a:pt x="85" y="25"/>
                    <a:pt x="67" y="33"/>
                  </a:cubicBezTo>
                  <a:cubicBezTo>
                    <a:pt x="49" y="40"/>
                    <a:pt x="36" y="55"/>
                    <a:pt x="31" y="73"/>
                  </a:cubicBezTo>
                  <a:cubicBezTo>
                    <a:pt x="27" y="86"/>
                    <a:pt x="21" y="98"/>
                    <a:pt x="14" y="110"/>
                  </a:cubicBezTo>
                  <a:cubicBezTo>
                    <a:pt x="12" y="113"/>
                    <a:pt x="6" y="136"/>
                    <a:pt x="0" y="158"/>
                  </a:cubicBezTo>
                  <a:cubicBezTo>
                    <a:pt x="1" y="160"/>
                    <a:pt x="2" y="161"/>
                    <a:pt x="3" y="162"/>
                  </a:cubicBezTo>
                  <a:cubicBezTo>
                    <a:pt x="17" y="175"/>
                    <a:pt x="33" y="187"/>
                    <a:pt x="50" y="197"/>
                  </a:cubicBezTo>
                  <a:cubicBezTo>
                    <a:pt x="51" y="197"/>
                    <a:pt x="51" y="197"/>
                    <a:pt x="51" y="197"/>
                  </a:cubicBezTo>
                  <a:cubicBezTo>
                    <a:pt x="53" y="191"/>
                    <a:pt x="56" y="185"/>
                    <a:pt x="60" y="180"/>
                  </a:cubicBezTo>
                  <a:cubicBezTo>
                    <a:pt x="60" y="180"/>
                    <a:pt x="60" y="180"/>
                    <a:pt x="60" y="180"/>
                  </a:cubicBezTo>
                  <a:cubicBezTo>
                    <a:pt x="61" y="178"/>
                    <a:pt x="62" y="177"/>
                    <a:pt x="62" y="177"/>
                  </a:cubicBezTo>
                  <a:cubicBezTo>
                    <a:pt x="62" y="177"/>
                    <a:pt x="63" y="179"/>
                    <a:pt x="63" y="184"/>
                  </a:cubicBezTo>
                  <a:cubicBezTo>
                    <a:pt x="64" y="189"/>
                    <a:pt x="64" y="196"/>
                    <a:pt x="65" y="204"/>
                  </a:cubicBezTo>
                  <a:cubicBezTo>
                    <a:pt x="68" y="206"/>
                    <a:pt x="68" y="206"/>
                    <a:pt x="68" y="206"/>
                  </a:cubicBezTo>
                  <a:cubicBezTo>
                    <a:pt x="70" y="207"/>
                    <a:pt x="71" y="207"/>
                    <a:pt x="72" y="208"/>
                  </a:cubicBezTo>
                  <a:cubicBezTo>
                    <a:pt x="76" y="210"/>
                    <a:pt x="81" y="212"/>
                    <a:pt x="86" y="213"/>
                  </a:cubicBezTo>
                  <a:cubicBezTo>
                    <a:pt x="94" y="216"/>
                    <a:pt x="102" y="219"/>
                    <a:pt x="110" y="221"/>
                  </a:cubicBezTo>
                  <a:cubicBezTo>
                    <a:pt x="107" y="149"/>
                    <a:pt x="107" y="102"/>
                    <a:pt x="109" y="74"/>
                  </a:cubicBezTo>
                  <a:cubicBezTo>
                    <a:pt x="110" y="51"/>
                    <a:pt x="111" y="41"/>
                    <a:pt x="111" y="41"/>
                  </a:cubicBezTo>
                  <a:cubicBezTo>
                    <a:pt x="116" y="12"/>
                    <a:pt x="116" y="12"/>
                    <a:pt x="116" y="12"/>
                  </a:cubicBezTo>
                  <a:cubicBezTo>
                    <a:pt x="118" y="4"/>
                    <a:pt x="118" y="4"/>
                    <a:pt x="118" y="4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18" y="1"/>
                    <a:pt x="118" y="1"/>
                    <a:pt x="118" y="1"/>
                  </a:cubicBezTo>
                </a:path>
              </a:pathLst>
            </a:custGeom>
            <a:solidFill>
              <a:srgbClr val="2931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8" name="îṩľiḑé"/>
            <p:cNvSpPr/>
            <p:nvPr/>
          </p:nvSpPr>
          <p:spPr bwMode="auto">
            <a:xfrm>
              <a:off x="4350544" y="2388393"/>
              <a:ext cx="93663" cy="26988"/>
            </a:xfrm>
            <a:custGeom>
              <a:avLst/>
              <a:gdLst>
                <a:gd name="T0" fmla="*/ 65 w 65"/>
                <a:gd name="T1" fmla="*/ 0 h 19"/>
                <a:gd name="T2" fmla="*/ 26 w 65"/>
                <a:gd name="T3" fmla="*/ 15 h 19"/>
                <a:gd name="T4" fmla="*/ 0 w 65"/>
                <a:gd name="T5" fmla="*/ 9 h 19"/>
                <a:gd name="T6" fmla="*/ 0 w 65"/>
                <a:gd name="T7" fmla="*/ 13 h 19"/>
                <a:gd name="T8" fmla="*/ 25 w 65"/>
                <a:gd name="T9" fmla="*/ 19 h 19"/>
                <a:gd name="T10" fmla="*/ 26 w 65"/>
                <a:gd name="T11" fmla="*/ 19 h 19"/>
                <a:gd name="T12" fmla="*/ 65 w 65"/>
                <a:gd name="T13" fmla="*/ 3 h 19"/>
                <a:gd name="T14" fmla="*/ 65 w 65"/>
                <a:gd name="T15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5" h="19">
                  <a:moveTo>
                    <a:pt x="65" y="0"/>
                  </a:moveTo>
                  <a:cubicBezTo>
                    <a:pt x="55" y="9"/>
                    <a:pt x="41" y="15"/>
                    <a:pt x="26" y="15"/>
                  </a:cubicBezTo>
                  <a:cubicBezTo>
                    <a:pt x="16" y="15"/>
                    <a:pt x="8" y="13"/>
                    <a:pt x="0" y="9"/>
                  </a:cubicBezTo>
                  <a:cubicBezTo>
                    <a:pt x="0" y="10"/>
                    <a:pt x="0" y="12"/>
                    <a:pt x="0" y="13"/>
                  </a:cubicBezTo>
                  <a:cubicBezTo>
                    <a:pt x="8" y="17"/>
                    <a:pt x="17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40" y="19"/>
                    <a:pt x="55" y="13"/>
                    <a:pt x="65" y="3"/>
                  </a:cubicBezTo>
                  <a:cubicBezTo>
                    <a:pt x="65" y="2"/>
                    <a:pt x="65" y="1"/>
                    <a:pt x="65" y="0"/>
                  </a:cubicBezTo>
                </a:path>
              </a:pathLst>
            </a:custGeom>
            <a:solidFill>
              <a:srgbClr val="C99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59" name="ïṡļíďe"/>
            <p:cNvSpPr/>
            <p:nvPr/>
          </p:nvSpPr>
          <p:spPr bwMode="auto">
            <a:xfrm>
              <a:off x="4301332" y="2239168"/>
              <a:ext cx="171450" cy="169863"/>
            </a:xfrm>
            <a:prstGeom prst="ellipse">
              <a:avLst/>
            </a:prstGeom>
            <a:solidFill>
              <a:srgbClr val="E0A1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0" name="íṣḻíḋé"/>
            <p:cNvSpPr/>
            <p:nvPr/>
          </p:nvSpPr>
          <p:spPr bwMode="auto">
            <a:xfrm>
              <a:off x="4550569" y="2647156"/>
              <a:ext cx="20638" cy="73025"/>
            </a:xfrm>
            <a:custGeom>
              <a:avLst/>
              <a:gdLst>
                <a:gd name="T0" fmla="*/ 9 w 14"/>
                <a:gd name="T1" fmla="*/ 0 h 50"/>
                <a:gd name="T2" fmla="*/ 0 w 14"/>
                <a:gd name="T3" fmla="*/ 23 h 50"/>
                <a:gd name="T4" fmla="*/ 7 w 14"/>
                <a:gd name="T5" fmla="*/ 50 h 50"/>
                <a:gd name="T6" fmla="*/ 11 w 14"/>
                <a:gd name="T7" fmla="*/ 49 h 50"/>
                <a:gd name="T8" fmla="*/ 14 w 14"/>
                <a:gd name="T9" fmla="*/ 48 h 50"/>
                <a:gd name="T10" fmla="*/ 7 w 14"/>
                <a:gd name="T11" fmla="*/ 23 h 50"/>
                <a:gd name="T12" fmla="*/ 12 w 14"/>
                <a:gd name="T13" fmla="*/ 10 h 50"/>
                <a:gd name="T14" fmla="*/ 12 w 14"/>
                <a:gd name="T15" fmla="*/ 9 h 50"/>
                <a:gd name="T16" fmla="*/ 9 w 14"/>
                <a:gd name="T17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50">
                  <a:moveTo>
                    <a:pt x="9" y="0"/>
                  </a:moveTo>
                  <a:cubicBezTo>
                    <a:pt x="0" y="23"/>
                    <a:pt x="0" y="23"/>
                    <a:pt x="0" y="23"/>
                  </a:cubicBezTo>
                  <a:cubicBezTo>
                    <a:pt x="0" y="23"/>
                    <a:pt x="3" y="34"/>
                    <a:pt x="7" y="50"/>
                  </a:cubicBezTo>
                  <a:cubicBezTo>
                    <a:pt x="9" y="50"/>
                    <a:pt x="10" y="49"/>
                    <a:pt x="11" y="49"/>
                  </a:cubicBezTo>
                  <a:cubicBezTo>
                    <a:pt x="12" y="48"/>
                    <a:pt x="13" y="48"/>
                    <a:pt x="14" y="48"/>
                  </a:cubicBezTo>
                  <a:cubicBezTo>
                    <a:pt x="10" y="33"/>
                    <a:pt x="7" y="23"/>
                    <a:pt x="7" y="23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1" y="6"/>
                    <a:pt x="10" y="3"/>
                    <a:pt x="9" y="0"/>
                  </a:cubicBezTo>
                </a:path>
              </a:pathLst>
            </a:custGeom>
            <a:solidFill>
              <a:srgbClr val="252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1" name="ï$ļïḍè"/>
            <p:cNvSpPr/>
            <p:nvPr/>
          </p:nvSpPr>
          <p:spPr bwMode="auto">
            <a:xfrm>
              <a:off x="4572794" y="2412206"/>
              <a:ext cx="96838" cy="168275"/>
            </a:xfrm>
            <a:custGeom>
              <a:avLst/>
              <a:gdLst>
                <a:gd name="T0" fmla="*/ 63 w 68"/>
                <a:gd name="T1" fmla="*/ 102 h 117"/>
                <a:gd name="T2" fmla="*/ 63 w 68"/>
                <a:gd name="T3" fmla="*/ 25 h 117"/>
                <a:gd name="T4" fmla="*/ 14 w 68"/>
                <a:gd name="T5" fmla="*/ 63 h 117"/>
                <a:gd name="T6" fmla="*/ 43 w 68"/>
                <a:gd name="T7" fmla="*/ 117 h 117"/>
                <a:gd name="T8" fmla="*/ 63 w 68"/>
                <a:gd name="T9" fmla="*/ 10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17">
                  <a:moveTo>
                    <a:pt x="63" y="102"/>
                  </a:moveTo>
                  <a:cubicBezTo>
                    <a:pt x="63" y="102"/>
                    <a:pt x="57" y="50"/>
                    <a:pt x="63" y="25"/>
                  </a:cubicBezTo>
                  <a:cubicBezTo>
                    <a:pt x="68" y="0"/>
                    <a:pt x="0" y="29"/>
                    <a:pt x="14" y="63"/>
                  </a:cubicBezTo>
                  <a:cubicBezTo>
                    <a:pt x="22" y="82"/>
                    <a:pt x="31" y="100"/>
                    <a:pt x="43" y="117"/>
                  </a:cubicBezTo>
                  <a:cubicBezTo>
                    <a:pt x="63" y="102"/>
                    <a:pt x="63" y="102"/>
                    <a:pt x="63" y="102"/>
                  </a:cubicBezTo>
                </a:path>
              </a:pathLst>
            </a:custGeom>
            <a:solidFill>
              <a:srgbClr val="E0A1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2" name="iśḻiḑê"/>
            <p:cNvSpPr/>
            <p:nvPr/>
          </p:nvSpPr>
          <p:spPr bwMode="auto">
            <a:xfrm>
              <a:off x="4666457" y="2532856"/>
              <a:ext cx="1588" cy="7938"/>
            </a:xfrm>
            <a:custGeom>
              <a:avLst/>
              <a:gdLst>
                <a:gd name="T0" fmla="*/ 0 w 1"/>
                <a:gd name="T1" fmla="*/ 0 h 5"/>
                <a:gd name="T2" fmla="*/ 0 w 1"/>
                <a:gd name="T3" fmla="*/ 1 h 5"/>
                <a:gd name="T4" fmla="*/ 0 w 1"/>
                <a:gd name="T5" fmla="*/ 5 h 5"/>
                <a:gd name="T6" fmla="*/ 0 w 1"/>
                <a:gd name="T7" fmla="*/ 5 h 5"/>
                <a:gd name="T8" fmla="*/ 1 w 1"/>
                <a:gd name="T9" fmla="*/ 4 h 5"/>
                <a:gd name="T10" fmla="*/ 1 w 1"/>
                <a:gd name="T11" fmla="*/ 3 h 5"/>
                <a:gd name="T12" fmla="*/ 0 w 1"/>
                <a:gd name="T13" fmla="*/ 0 h 5"/>
                <a:gd name="T14" fmla="*/ 0 w 1"/>
                <a:gd name="T1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" h="5">
                  <a:moveTo>
                    <a:pt x="0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0" y="3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1" y="4"/>
                    <a:pt x="1" y="4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3" name="iṩ1ïdé"/>
            <p:cNvSpPr/>
            <p:nvPr/>
          </p:nvSpPr>
          <p:spPr bwMode="auto">
            <a:xfrm>
              <a:off x="4590257" y="2545556"/>
              <a:ext cx="26988" cy="111125"/>
            </a:xfrm>
            <a:custGeom>
              <a:avLst/>
              <a:gdLst>
                <a:gd name="T0" fmla="*/ 15 w 19"/>
                <a:gd name="T1" fmla="*/ 0 h 77"/>
                <a:gd name="T2" fmla="*/ 0 w 19"/>
                <a:gd name="T3" fmla="*/ 76 h 77"/>
                <a:gd name="T4" fmla="*/ 1 w 19"/>
                <a:gd name="T5" fmla="*/ 77 h 77"/>
                <a:gd name="T6" fmla="*/ 1 w 19"/>
                <a:gd name="T7" fmla="*/ 77 h 77"/>
                <a:gd name="T8" fmla="*/ 15 w 19"/>
                <a:gd name="T9" fmla="*/ 4 h 77"/>
                <a:gd name="T10" fmla="*/ 17 w 19"/>
                <a:gd name="T11" fmla="*/ 6 h 77"/>
                <a:gd name="T12" fmla="*/ 19 w 19"/>
                <a:gd name="T13" fmla="*/ 8 h 77"/>
                <a:gd name="T14" fmla="*/ 19 w 19"/>
                <a:gd name="T15" fmla="*/ 4 h 77"/>
                <a:gd name="T16" fmla="*/ 19 w 19"/>
                <a:gd name="T17" fmla="*/ 4 h 77"/>
                <a:gd name="T18" fmla="*/ 16 w 19"/>
                <a:gd name="T19" fmla="*/ 2 h 77"/>
                <a:gd name="T20" fmla="*/ 15 w 19"/>
                <a:gd name="T21" fmla="*/ 0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" h="77">
                  <a:moveTo>
                    <a:pt x="15" y="0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4"/>
                    <a:pt x="15" y="5"/>
                    <a:pt x="17" y="6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8" y="3"/>
                    <a:pt x="17" y="3"/>
                    <a:pt x="16" y="2"/>
                  </a:cubicBezTo>
                  <a:cubicBezTo>
                    <a:pt x="15" y="0"/>
                    <a:pt x="15" y="0"/>
                    <a:pt x="15" y="0"/>
                  </a:cubicBezTo>
                </a:path>
              </a:pathLst>
            </a:custGeom>
            <a:solidFill>
              <a:srgbClr val="252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4" name="ïṣľíďe"/>
            <p:cNvSpPr/>
            <p:nvPr/>
          </p:nvSpPr>
          <p:spPr bwMode="auto">
            <a:xfrm>
              <a:off x="4617244" y="2542381"/>
              <a:ext cx="44450" cy="26988"/>
            </a:xfrm>
            <a:custGeom>
              <a:avLst/>
              <a:gdLst>
                <a:gd name="T0" fmla="*/ 31 w 31"/>
                <a:gd name="T1" fmla="*/ 0 h 18"/>
                <a:gd name="T2" fmla="*/ 16 w 31"/>
                <a:gd name="T3" fmla="*/ 14 h 18"/>
                <a:gd name="T4" fmla="*/ 0 w 31"/>
                <a:gd name="T5" fmla="*/ 6 h 18"/>
                <a:gd name="T6" fmla="*/ 0 w 31"/>
                <a:gd name="T7" fmla="*/ 6 h 18"/>
                <a:gd name="T8" fmla="*/ 4 w 31"/>
                <a:gd name="T9" fmla="*/ 13 h 18"/>
                <a:gd name="T10" fmla="*/ 4 w 31"/>
                <a:gd name="T11" fmla="*/ 13 h 18"/>
                <a:gd name="T12" fmla="*/ 16 w 31"/>
                <a:gd name="T13" fmla="*/ 18 h 18"/>
                <a:gd name="T14" fmla="*/ 31 w 31"/>
                <a:gd name="T15" fmla="*/ 3 h 18"/>
                <a:gd name="T16" fmla="*/ 31 w 31"/>
                <a:gd name="T17" fmla="*/ 3 h 18"/>
                <a:gd name="T18" fmla="*/ 31 w 31"/>
                <a:gd name="T1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" h="18">
                  <a:moveTo>
                    <a:pt x="31" y="0"/>
                  </a:moveTo>
                  <a:cubicBezTo>
                    <a:pt x="27" y="10"/>
                    <a:pt x="22" y="14"/>
                    <a:pt x="16" y="14"/>
                  </a:cubicBezTo>
                  <a:cubicBezTo>
                    <a:pt x="10" y="14"/>
                    <a:pt x="4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2" y="11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7" y="15"/>
                    <a:pt x="12" y="18"/>
                    <a:pt x="16" y="18"/>
                  </a:cubicBezTo>
                  <a:cubicBezTo>
                    <a:pt x="22" y="18"/>
                    <a:pt x="27" y="14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2"/>
                    <a:pt x="31" y="1"/>
                    <a:pt x="31" y="0"/>
                  </a:cubicBezTo>
                </a:path>
              </a:pathLst>
            </a:custGeom>
            <a:solidFill>
              <a:srgbClr val="C99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5" name="is1íḋe"/>
            <p:cNvSpPr/>
            <p:nvPr/>
          </p:nvSpPr>
          <p:spPr bwMode="auto">
            <a:xfrm>
              <a:off x="4590257" y="2531268"/>
              <a:ext cx="100013" cy="161925"/>
            </a:xfrm>
            <a:custGeom>
              <a:avLst/>
              <a:gdLst>
                <a:gd name="T0" fmla="*/ 70 w 70"/>
                <a:gd name="T1" fmla="*/ 66 h 113"/>
                <a:gd name="T2" fmla="*/ 28 w 70"/>
                <a:gd name="T3" fmla="*/ 104 h 113"/>
                <a:gd name="T4" fmla="*/ 26 w 70"/>
                <a:gd name="T5" fmla="*/ 106 h 113"/>
                <a:gd name="T6" fmla="*/ 18 w 70"/>
                <a:gd name="T7" fmla="*/ 112 h 113"/>
                <a:gd name="T8" fmla="*/ 16 w 70"/>
                <a:gd name="T9" fmla="*/ 113 h 113"/>
                <a:gd name="T10" fmla="*/ 0 w 70"/>
                <a:gd name="T11" fmla="*/ 90 h 113"/>
                <a:gd name="T12" fmla="*/ 1 w 70"/>
                <a:gd name="T13" fmla="*/ 87 h 113"/>
                <a:gd name="T14" fmla="*/ 15 w 70"/>
                <a:gd name="T15" fmla="*/ 14 h 113"/>
                <a:gd name="T16" fmla="*/ 17 w 70"/>
                <a:gd name="T17" fmla="*/ 16 h 113"/>
                <a:gd name="T18" fmla="*/ 19 w 70"/>
                <a:gd name="T19" fmla="*/ 18 h 113"/>
                <a:gd name="T20" fmla="*/ 23 w 70"/>
                <a:gd name="T21" fmla="*/ 21 h 113"/>
                <a:gd name="T22" fmla="*/ 50 w 70"/>
                <a:gd name="T23" fmla="*/ 11 h 113"/>
                <a:gd name="T24" fmla="*/ 52 w 70"/>
                <a:gd name="T25" fmla="*/ 0 h 113"/>
                <a:gd name="T26" fmla="*/ 54 w 70"/>
                <a:gd name="T27" fmla="*/ 6 h 113"/>
                <a:gd name="T28" fmla="*/ 70 w 70"/>
                <a:gd name="T29" fmla="*/ 66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0" h="113">
                  <a:moveTo>
                    <a:pt x="70" y="66"/>
                  </a:moveTo>
                  <a:cubicBezTo>
                    <a:pt x="58" y="80"/>
                    <a:pt x="44" y="93"/>
                    <a:pt x="28" y="104"/>
                  </a:cubicBezTo>
                  <a:cubicBezTo>
                    <a:pt x="26" y="106"/>
                    <a:pt x="26" y="106"/>
                    <a:pt x="26" y="106"/>
                  </a:cubicBezTo>
                  <a:cubicBezTo>
                    <a:pt x="24" y="108"/>
                    <a:pt x="21" y="110"/>
                    <a:pt x="18" y="112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0" y="106"/>
                    <a:pt x="5" y="98"/>
                    <a:pt x="0" y="90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5"/>
                    <a:pt x="17" y="16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0" y="19"/>
                    <a:pt x="21" y="20"/>
                    <a:pt x="23" y="21"/>
                  </a:cubicBezTo>
                  <a:cubicBezTo>
                    <a:pt x="31" y="27"/>
                    <a:pt x="43" y="31"/>
                    <a:pt x="50" y="11"/>
                  </a:cubicBezTo>
                  <a:cubicBezTo>
                    <a:pt x="51" y="7"/>
                    <a:pt x="52" y="3"/>
                    <a:pt x="52" y="0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70" y="66"/>
                    <a:pt x="70" y="66"/>
                    <a:pt x="70" y="66"/>
                  </a:cubicBezTo>
                </a:path>
              </a:pathLst>
            </a:custGeom>
            <a:solidFill>
              <a:srgbClr val="2931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6" name="îṥlîďe"/>
            <p:cNvSpPr/>
            <p:nvPr/>
          </p:nvSpPr>
          <p:spPr bwMode="auto">
            <a:xfrm>
              <a:off x="4590257" y="2531268"/>
              <a:ext cx="100013" cy="161925"/>
            </a:xfrm>
            <a:custGeom>
              <a:avLst/>
              <a:gdLst>
                <a:gd name="T0" fmla="*/ 52 w 70"/>
                <a:gd name="T1" fmla="*/ 0 h 113"/>
                <a:gd name="T2" fmla="*/ 50 w 70"/>
                <a:gd name="T3" fmla="*/ 11 h 113"/>
                <a:gd name="T4" fmla="*/ 50 w 70"/>
                <a:gd name="T5" fmla="*/ 11 h 113"/>
                <a:gd name="T6" fmla="*/ 35 w 70"/>
                <a:gd name="T7" fmla="*/ 26 h 113"/>
                <a:gd name="T8" fmla="*/ 23 w 70"/>
                <a:gd name="T9" fmla="*/ 21 h 113"/>
                <a:gd name="T10" fmla="*/ 23 w 70"/>
                <a:gd name="T11" fmla="*/ 21 h 113"/>
                <a:gd name="T12" fmla="*/ 19 w 70"/>
                <a:gd name="T13" fmla="*/ 18 h 113"/>
                <a:gd name="T14" fmla="*/ 17 w 70"/>
                <a:gd name="T15" fmla="*/ 16 h 113"/>
                <a:gd name="T16" fmla="*/ 15 w 70"/>
                <a:gd name="T17" fmla="*/ 14 h 113"/>
                <a:gd name="T18" fmla="*/ 1 w 70"/>
                <a:gd name="T19" fmla="*/ 87 h 113"/>
                <a:gd name="T20" fmla="*/ 0 w 70"/>
                <a:gd name="T21" fmla="*/ 90 h 113"/>
                <a:gd name="T22" fmla="*/ 16 w 70"/>
                <a:gd name="T23" fmla="*/ 113 h 113"/>
                <a:gd name="T24" fmla="*/ 18 w 70"/>
                <a:gd name="T25" fmla="*/ 112 h 113"/>
                <a:gd name="T26" fmla="*/ 26 w 70"/>
                <a:gd name="T27" fmla="*/ 106 h 113"/>
                <a:gd name="T28" fmla="*/ 28 w 70"/>
                <a:gd name="T29" fmla="*/ 104 h 113"/>
                <a:gd name="T30" fmla="*/ 70 w 70"/>
                <a:gd name="T31" fmla="*/ 66 h 113"/>
                <a:gd name="T32" fmla="*/ 54 w 70"/>
                <a:gd name="T33" fmla="*/ 6 h 113"/>
                <a:gd name="T34" fmla="*/ 54 w 70"/>
                <a:gd name="T35" fmla="*/ 6 h 113"/>
                <a:gd name="T36" fmla="*/ 52 w 70"/>
                <a:gd name="T37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0" h="113">
                  <a:moveTo>
                    <a:pt x="52" y="0"/>
                  </a:moveTo>
                  <a:cubicBezTo>
                    <a:pt x="52" y="3"/>
                    <a:pt x="51" y="7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6" y="22"/>
                    <a:pt x="41" y="26"/>
                    <a:pt x="35" y="26"/>
                  </a:cubicBezTo>
                  <a:cubicBezTo>
                    <a:pt x="31" y="26"/>
                    <a:pt x="26" y="23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1" y="20"/>
                    <a:pt x="20" y="19"/>
                    <a:pt x="19" y="18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15"/>
                    <a:pt x="15" y="14"/>
                    <a:pt x="15" y="14"/>
                  </a:cubicBezTo>
                  <a:cubicBezTo>
                    <a:pt x="1" y="87"/>
                    <a:pt x="1" y="87"/>
                    <a:pt x="1" y="87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5" y="98"/>
                    <a:pt x="10" y="106"/>
                    <a:pt x="16" y="113"/>
                  </a:cubicBezTo>
                  <a:cubicBezTo>
                    <a:pt x="18" y="112"/>
                    <a:pt x="18" y="112"/>
                    <a:pt x="18" y="112"/>
                  </a:cubicBezTo>
                  <a:cubicBezTo>
                    <a:pt x="21" y="110"/>
                    <a:pt x="24" y="108"/>
                    <a:pt x="26" y="106"/>
                  </a:cubicBezTo>
                  <a:cubicBezTo>
                    <a:pt x="28" y="104"/>
                    <a:pt x="28" y="104"/>
                    <a:pt x="28" y="104"/>
                  </a:cubicBezTo>
                  <a:cubicBezTo>
                    <a:pt x="44" y="93"/>
                    <a:pt x="58" y="80"/>
                    <a:pt x="70" y="6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2" y="0"/>
                    <a:pt x="52" y="0"/>
                    <a:pt x="52" y="0"/>
                  </a:cubicBezTo>
                </a:path>
              </a:pathLst>
            </a:custGeom>
            <a:solidFill>
              <a:srgbClr val="2830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7" name="iṥ1idè"/>
            <p:cNvSpPr/>
            <p:nvPr/>
          </p:nvSpPr>
          <p:spPr bwMode="auto">
            <a:xfrm>
              <a:off x="4267994" y="2653506"/>
              <a:ext cx="15875" cy="65088"/>
            </a:xfrm>
            <a:custGeom>
              <a:avLst/>
              <a:gdLst>
                <a:gd name="T0" fmla="*/ 7 w 12"/>
                <a:gd name="T1" fmla="*/ 0 h 45"/>
                <a:gd name="T2" fmla="*/ 0 w 12"/>
                <a:gd name="T3" fmla="*/ 17 h 45"/>
                <a:gd name="T4" fmla="*/ 0 w 12"/>
                <a:gd name="T5" fmla="*/ 17 h 45"/>
                <a:gd name="T6" fmla="*/ 0 w 12"/>
                <a:gd name="T7" fmla="*/ 17 h 45"/>
                <a:gd name="T8" fmla="*/ 2 w 12"/>
                <a:gd name="T9" fmla="*/ 14 h 45"/>
                <a:gd name="T10" fmla="*/ 3 w 12"/>
                <a:gd name="T11" fmla="*/ 21 h 45"/>
                <a:gd name="T12" fmla="*/ 3 w 12"/>
                <a:gd name="T13" fmla="*/ 22 h 45"/>
                <a:gd name="T14" fmla="*/ 3 w 12"/>
                <a:gd name="T15" fmla="*/ 23 h 45"/>
                <a:gd name="T16" fmla="*/ 5 w 12"/>
                <a:gd name="T17" fmla="*/ 39 h 45"/>
                <a:gd name="T18" fmla="*/ 5 w 12"/>
                <a:gd name="T19" fmla="*/ 41 h 45"/>
                <a:gd name="T20" fmla="*/ 8 w 12"/>
                <a:gd name="T21" fmla="*/ 43 h 45"/>
                <a:gd name="T22" fmla="*/ 9 w 12"/>
                <a:gd name="T23" fmla="*/ 43 h 45"/>
                <a:gd name="T24" fmla="*/ 12 w 12"/>
                <a:gd name="T25" fmla="*/ 45 h 45"/>
                <a:gd name="T26" fmla="*/ 7 w 12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45">
                  <a:moveTo>
                    <a:pt x="7" y="0"/>
                  </a:moveTo>
                  <a:cubicBezTo>
                    <a:pt x="5" y="2"/>
                    <a:pt x="2" y="8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5"/>
                    <a:pt x="2" y="14"/>
                    <a:pt x="2" y="14"/>
                  </a:cubicBezTo>
                  <a:cubicBezTo>
                    <a:pt x="2" y="14"/>
                    <a:pt x="3" y="16"/>
                    <a:pt x="3" y="21"/>
                  </a:cubicBezTo>
                  <a:cubicBezTo>
                    <a:pt x="3" y="21"/>
                    <a:pt x="3" y="21"/>
                    <a:pt x="3" y="22"/>
                  </a:cubicBezTo>
                  <a:cubicBezTo>
                    <a:pt x="3" y="22"/>
                    <a:pt x="3" y="22"/>
                    <a:pt x="3" y="23"/>
                  </a:cubicBezTo>
                  <a:cubicBezTo>
                    <a:pt x="4" y="27"/>
                    <a:pt x="4" y="32"/>
                    <a:pt x="5" y="39"/>
                  </a:cubicBezTo>
                  <a:cubicBezTo>
                    <a:pt x="5" y="40"/>
                    <a:pt x="5" y="41"/>
                    <a:pt x="5" y="41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10" y="44"/>
                    <a:pt x="11" y="44"/>
                    <a:pt x="12" y="45"/>
                  </a:cubicBezTo>
                  <a:cubicBezTo>
                    <a:pt x="9" y="18"/>
                    <a:pt x="7" y="0"/>
                    <a:pt x="7" y="0"/>
                  </a:cubicBezTo>
                </a:path>
              </a:pathLst>
            </a:custGeom>
            <a:solidFill>
              <a:srgbClr val="252C4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8" name="îšḷîdè"/>
            <p:cNvSpPr/>
            <p:nvPr/>
          </p:nvSpPr>
          <p:spPr bwMode="auto">
            <a:xfrm>
              <a:off x="4307682" y="2266156"/>
              <a:ext cx="192088" cy="157163"/>
            </a:xfrm>
            <a:custGeom>
              <a:avLst/>
              <a:gdLst>
                <a:gd name="T0" fmla="*/ 28 w 134"/>
                <a:gd name="T1" fmla="*/ 94 h 110"/>
                <a:gd name="T2" fmla="*/ 27 w 134"/>
                <a:gd name="T3" fmla="*/ 94 h 110"/>
                <a:gd name="T4" fmla="*/ 22 w 134"/>
                <a:gd name="T5" fmla="*/ 106 h 110"/>
                <a:gd name="T6" fmla="*/ 20 w 134"/>
                <a:gd name="T7" fmla="*/ 107 h 110"/>
                <a:gd name="T8" fmla="*/ 19 w 134"/>
                <a:gd name="T9" fmla="*/ 107 h 110"/>
                <a:gd name="T10" fmla="*/ 14 w 134"/>
                <a:gd name="T11" fmla="*/ 105 h 110"/>
                <a:gd name="T12" fmla="*/ 11 w 134"/>
                <a:gd name="T13" fmla="*/ 103 h 110"/>
                <a:gd name="T14" fmla="*/ 0 w 134"/>
                <a:gd name="T15" fmla="*/ 95 h 110"/>
                <a:gd name="T16" fmla="*/ 1 w 134"/>
                <a:gd name="T17" fmla="*/ 96 h 110"/>
                <a:gd name="T18" fmla="*/ 15 w 134"/>
                <a:gd name="T19" fmla="*/ 108 h 110"/>
                <a:gd name="T20" fmla="*/ 21 w 134"/>
                <a:gd name="T21" fmla="*/ 110 h 110"/>
                <a:gd name="T22" fmla="*/ 27 w 134"/>
                <a:gd name="T23" fmla="*/ 105 h 110"/>
                <a:gd name="T24" fmla="*/ 28 w 134"/>
                <a:gd name="T25" fmla="*/ 104 h 110"/>
                <a:gd name="T26" fmla="*/ 28 w 134"/>
                <a:gd name="T27" fmla="*/ 103 h 110"/>
                <a:gd name="T28" fmla="*/ 28 w 134"/>
                <a:gd name="T29" fmla="*/ 100 h 110"/>
                <a:gd name="T30" fmla="*/ 28 w 134"/>
                <a:gd name="T31" fmla="*/ 94 h 110"/>
                <a:gd name="T32" fmla="*/ 134 w 134"/>
                <a:gd name="T33" fmla="*/ 0 h 110"/>
                <a:gd name="T34" fmla="*/ 134 w 134"/>
                <a:gd name="T35" fmla="*/ 3 h 110"/>
                <a:gd name="T36" fmla="*/ 131 w 134"/>
                <a:gd name="T37" fmla="*/ 10 h 110"/>
                <a:gd name="T38" fmla="*/ 131 w 134"/>
                <a:gd name="T39" fmla="*/ 10 h 110"/>
                <a:gd name="T40" fmla="*/ 118 w 134"/>
                <a:gd name="T41" fmla="*/ 25 h 110"/>
                <a:gd name="T42" fmla="*/ 115 w 134"/>
                <a:gd name="T43" fmla="*/ 26 h 110"/>
                <a:gd name="T44" fmla="*/ 115 w 134"/>
                <a:gd name="T45" fmla="*/ 28 h 110"/>
                <a:gd name="T46" fmla="*/ 116 w 134"/>
                <a:gd name="T47" fmla="*/ 30 h 110"/>
                <a:gd name="T48" fmla="*/ 117 w 134"/>
                <a:gd name="T49" fmla="*/ 30 h 110"/>
                <a:gd name="T50" fmla="*/ 134 w 134"/>
                <a:gd name="T5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34" h="110">
                  <a:moveTo>
                    <a:pt x="28" y="94"/>
                  </a:moveTo>
                  <a:cubicBezTo>
                    <a:pt x="27" y="94"/>
                    <a:pt x="27" y="94"/>
                    <a:pt x="27" y="94"/>
                  </a:cubicBezTo>
                  <a:cubicBezTo>
                    <a:pt x="27" y="99"/>
                    <a:pt x="26" y="103"/>
                    <a:pt x="22" y="106"/>
                  </a:cubicBezTo>
                  <a:cubicBezTo>
                    <a:pt x="22" y="106"/>
                    <a:pt x="21" y="107"/>
                    <a:pt x="20" y="107"/>
                  </a:cubicBezTo>
                  <a:cubicBezTo>
                    <a:pt x="20" y="107"/>
                    <a:pt x="19" y="107"/>
                    <a:pt x="19" y="107"/>
                  </a:cubicBezTo>
                  <a:cubicBezTo>
                    <a:pt x="17" y="107"/>
                    <a:pt x="15" y="106"/>
                    <a:pt x="14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7" y="101"/>
                    <a:pt x="3" y="98"/>
                    <a:pt x="0" y="95"/>
                  </a:cubicBezTo>
                  <a:cubicBezTo>
                    <a:pt x="0" y="95"/>
                    <a:pt x="0" y="95"/>
                    <a:pt x="1" y="96"/>
                  </a:cubicBezTo>
                  <a:cubicBezTo>
                    <a:pt x="5" y="100"/>
                    <a:pt x="10" y="104"/>
                    <a:pt x="15" y="108"/>
                  </a:cubicBezTo>
                  <a:cubicBezTo>
                    <a:pt x="17" y="109"/>
                    <a:pt x="19" y="110"/>
                    <a:pt x="21" y="110"/>
                  </a:cubicBezTo>
                  <a:cubicBezTo>
                    <a:pt x="24" y="108"/>
                    <a:pt x="26" y="106"/>
                    <a:pt x="27" y="105"/>
                  </a:cubicBezTo>
                  <a:cubicBezTo>
                    <a:pt x="28" y="104"/>
                    <a:pt x="28" y="104"/>
                    <a:pt x="28" y="104"/>
                  </a:cubicBezTo>
                  <a:cubicBezTo>
                    <a:pt x="28" y="104"/>
                    <a:pt x="28" y="103"/>
                    <a:pt x="28" y="103"/>
                  </a:cubicBezTo>
                  <a:cubicBezTo>
                    <a:pt x="28" y="102"/>
                    <a:pt x="28" y="101"/>
                    <a:pt x="28" y="100"/>
                  </a:cubicBezTo>
                  <a:cubicBezTo>
                    <a:pt x="28" y="98"/>
                    <a:pt x="28" y="96"/>
                    <a:pt x="28" y="94"/>
                  </a:cubicBezTo>
                  <a:moveTo>
                    <a:pt x="134" y="0"/>
                  </a:moveTo>
                  <a:cubicBezTo>
                    <a:pt x="134" y="1"/>
                    <a:pt x="134" y="2"/>
                    <a:pt x="134" y="3"/>
                  </a:cubicBezTo>
                  <a:cubicBezTo>
                    <a:pt x="133" y="5"/>
                    <a:pt x="132" y="7"/>
                    <a:pt x="131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28" y="16"/>
                    <a:pt x="124" y="21"/>
                    <a:pt x="118" y="25"/>
                  </a:cubicBezTo>
                  <a:cubicBezTo>
                    <a:pt x="117" y="25"/>
                    <a:pt x="116" y="26"/>
                    <a:pt x="115" y="26"/>
                  </a:cubicBezTo>
                  <a:cubicBezTo>
                    <a:pt x="115" y="27"/>
                    <a:pt x="115" y="28"/>
                    <a:pt x="115" y="28"/>
                  </a:cubicBezTo>
                  <a:cubicBezTo>
                    <a:pt x="116" y="29"/>
                    <a:pt x="116" y="30"/>
                    <a:pt x="116" y="30"/>
                  </a:cubicBezTo>
                  <a:cubicBezTo>
                    <a:pt x="116" y="30"/>
                    <a:pt x="117" y="30"/>
                    <a:pt x="117" y="30"/>
                  </a:cubicBezTo>
                  <a:cubicBezTo>
                    <a:pt x="127" y="23"/>
                    <a:pt x="132" y="12"/>
                    <a:pt x="134" y="0"/>
                  </a:cubicBezTo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69" name="iṩľíḋé"/>
            <p:cNvSpPr/>
            <p:nvPr/>
          </p:nvSpPr>
          <p:spPr bwMode="auto">
            <a:xfrm>
              <a:off x="4301332" y="2239168"/>
              <a:ext cx="169863" cy="161925"/>
            </a:xfrm>
            <a:custGeom>
              <a:avLst/>
              <a:gdLst>
                <a:gd name="T0" fmla="*/ 60 w 118"/>
                <a:gd name="T1" fmla="*/ 0 h 113"/>
                <a:gd name="T2" fmla="*/ 0 w 118"/>
                <a:gd name="T3" fmla="*/ 59 h 113"/>
                <a:gd name="T4" fmla="*/ 31 w 118"/>
                <a:gd name="T5" fmla="*/ 112 h 113"/>
                <a:gd name="T6" fmla="*/ 31 w 118"/>
                <a:gd name="T7" fmla="*/ 112 h 113"/>
                <a:gd name="T8" fmla="*/ 33 w 118"/>
                <a:gd name="T9" fmla="*/ 113 h 113"/>
                <a:gd name="T10" fmla="*/ 33 w 118"/>
                <a:gd name="T11" fmla="*/ 113 h 113"/>
                <a:gd name="T12" fmla="*/ 33 w 118"/>
                <a:gd name="T13" fmla="*/ 109 h 113"/>
                <a:gd name="T14" fmla="*/ 28 w 118"/>
                <a:gd name="T15" fmla="*/ 90 h 113"/>
                <a:gd name="T16" fmla="*/ 29 w 118"/>
                <a:gd name="T17" fmla="*/ 84 h 113"/>
                <a:gd name="T18" fmla="*/ 33 w 118"/>
                <a:gd name="T19" fmla="*/ 81 h 113"/>
                <a:gd name="T20" fmla="*/ 37 w 118"/>
                <a:gd name="T21" fmla="*/ 74 h 113"/>
                <a:gd name="T22" fmla="*/ 43 w 118"/>
                <a:gd name="T23" fmla="*/ 55 h 113"/>
                <a:gd name="T24" fmla="*/ 39 w 118"/>
                <a:gd name="T25" fmla="*/ 39 h 113"/>
                <a:gd name="T26" fmla="*/ 54 w 118"/>
                <a:gd name="T27" fmla="*/ 44 h 113"/>
                <a:gd name="T28" fmla="*/ 60 w 118"/>
                <a:gd name="T29" fmla="*/ 43 h 113"/>
                <a:gd name="T30" fmla="*/ 68 w 118"/>
                <a:gd name="T31" fmla="*/ 41 h 113"/>
                <a:gd name="T32" fmla="*/ 70 w 118"/>
                <a:gd name="T33" fmla="*/ 41 h 113"/>
                <a:gd name="T34" fmla="*/ 74 w 118"/>
                <a:gd name="T35" fmla="*/ 44 h 113"/>
                <a:gd name="T36" fmla="*/ 90 w 118"/>
                <a:gd name="T37" fmla="*/ 55 h 113"/>
                <a:gd name="T38" fmla="*/ 95 w 118"/>
                <a:gd name="T39" fmla="*/ 55 h 113"/>
                <a:gd name="T40" fmla="*/ 102 w 118"/>
                <a:gd name="T41" fmla="*/ 54 h 113"/>
                <a:gd name="T42" fmla="*/ 118 w 118"/>
                <a:gd name="T43" fmla="*/ 50 h 113"/>
                <a:gd name="T44" fmla="*/ 60 w 118"/>
                <a:gd name="T45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18" h="113">
                  <a:moveTo>
                    <a:pt x="60" y="0"/>
                  </a:moveTo>
                  <a:cubicBezTo>
                    <a:pt x="27" y="0"/>
                    <a:pt x="0" y="27"/>
                    <a:pt x="0" y="59"/>
                  </a:cubicBezTo>
                  <a:cubicBezTo>
                    <a:pt x="0" y="82"/>
                    <a:pt x="13" y="102"/>
                    <a:pt x="31" y="112"/>
                  </a:cubicBezTo>
                  <a:cubicBezTo>
                    <a:pt x="31" y="112"/>
                    <a:pt x="31" y="112"/>
                    <a:pt x="31" y="112"/>
                  </a:cubicBezTo>
                  <a:cubicBezTo>
                    <a:pt x="32" y="112"/>
                    <a:pt x="32" y="112"/>
                    <a:pt x="33" y="113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3" y="112"/>
                    <a:pt x="33" y="110"/>
                    <a:pt x="33" y="109"/>
                  </a:cubicBezTo>
                  <a:cubicBezTo>
                    <a:pt x="31" y="103"/>
                    <a:pt x="28" y="96"/>
                    <a:pt x="28" y="90"/>
                  </a:cubicBezTo>
                  <a:cubicBezTo>
                    <a:pt x="28" y="88"/>
                    <a:pt x="28" y="86"/>
                    <a:pt x="29" y="84"/>
                  </a:cubicBezTo>
                  <a:cubicBezTo>
                    <a:pt x="30" y="83"/>
                    <a:pt x="31" y="82"/>
                    <a:pt x="33" y="81"/>
                  </a:cubicBezTo>
                  <a:cubicBezTo>
                    <a:pt x="34" y="79"/>
                    <a:pt x="36" y="76"/>
                    <a:pt x="37" y="74"/>
                  </a:cubicBezTo>
                  <a:cubicBezTo>
                    <a:pt x="40" y="68"/>
                    <a:pt x="42" y="61"/>
                    <a:pt x="43" y="55"/>
                  </a:cubicBezTo>
                  <a:cubicBezTo>
                    <a:pt x="43" y="49"/>
                    <a:pt x="42" y="43"/>
                    <a:pt x="39" y="39"/>
                  </a:cubicBezTo>
                  <a:cubicBezTo>
                    <a:pt x="43" y="42"/>
                    <a:pt x="48" y="44"/>
                    <a:pt x="54" y="44"/>
                  </a:cubicBezTo>
                  <a:cubicBezTo>
                    <a:pt x="56" y="44"/>
                    <a:pt x="58" y="44"/>
                    <a:pt x="60" y="43"/>
                  </a:cubicBezTo>
                  <a:cubicBezTo>
                    <a:pt x="63" y="42"/>
                    <a:pt x="65" y="41"/>
                    <a:pt x="68" y="41"/>
                  </a:cubicBezTo>
                  <a:cubicBezTo>
                    <a:pt x="69" y="41"/>
                    <a:pt x="70" y="41"/>
                    <a:pt x="70" y="41"/>
                  </a:cubicBezTo>
                  <a:cubicBezTo>
                    <a:pt x="72" y="42"/>
                    <a:pt x="73" y="43"/>
                    <a:pt x="74" y="44"/>
                  </a:cubicBezTo>
                  <a:cubicBezTo>
                    <a:pt x="79" y="48"/>
                    <a:pt x="84" y="54"/>
                    <a:pt x="90" y="55"/>
                  </a:cubicBezTo>
                  <a:cubicBezTo>
                    <a:pt x="92" y="55"/>
                    <a:pt x="93" y="55"/>
                    <a:pt x="95" y="55"/>
                  </a:cubicBezTo>
                  <a:cubicBezTo>
                    <a:pt x="97" y="55"/>
                    <a:pt x="99" y="55"/>
                    <a:pt x="102" y="54"/>
                  </a:cubicBezTo>
                  <a:cubicBezTo>
                    <a:pt x="108" y="54"/>
                    <a:pt x="113" y="52"/>
                    <a:pt x="118" y="50"/>
                  </a:cubicBezTo>
                  <a:cubicBezTo>
                    <a:pt x="114" y="22"/>
                    <a:pt x="89" y="0"/>
                    <a:pt x="60" y="0"/>
                  </a:cubicBezTo>
                </a:path>
              </a:pathLst>
            </a:custGeom>
            <a:solidFill>
              <a:srgbClr val="C991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0" name="iṥlíďè"/>
            <p:cNvSpPr/>
            <p:nvPr/>
          </p:nvSpPr>
          <p:spPr bwMode="auto">
            <a:xfrm>
              <a:off x="4280694" y="2196306"/>
              <a:ext cx="222250" cy="225425"/>
            </a:xfrm>
            <a:custGeom>
              <a:avLst/>
              <a:gdLst>
                <a:gd name="T0" fmla="*/ 75 w 155"/>
                <a:gd name="T1" fmla="*/ 71 h 157"/>
                <a:gd name="T2" fmla="*/ 85 w 155"/>
                <a:gd name="T3" fmla="*/ 69 h 157"/>
                <a:gd name="T4" fmla="*/ 89 w 155"/>
                <a:gd name="T5" fmla="*/ 72 h 157"/>
                <a:gd name="T6" fmla="*/ 105 w 155"/>
                <a:gd name="T7" fmla="*/ 83 h 157"/>
                <a:gd name="T8" fmla="*/ 117 w 155"/>
                <a:gd name="T9" fmla="*/ 82 h 157"/>
                <a:gd name="T10" fmla="*/ 136 w 155"/>
                <a:gd name="T11" fmla="*/ 76 h 157"/>
                <a:gd name="T12" fmla="*/ 155 w 155"/>
                <a:gd name="T13" fmla="*/ 36 h 157"/>
                <a:gd name="T14" fmla="*/ 149 w 155"/>
                <a:gd name="T15" fmla="*/ 22 h 157"/>
                <a:gd name="T16" fmla="*/ 131 w 155"/>
                <a:gd name="T17" fmla="*/ 30 h 157"/>
                <a:gd name="T18" fmla="*/ 125 w 155"/>
                <a:gd name="T19" fmla="*/ 27 h 157"/>
                <a:gd name="T20" fmla="*/ 113 w 155"/>
                <a:gd name="T21" fmla="*/ 12 h 157"/>
                <a:gd name="T22" fmla="*/ 88 w 155"/>
                <a:gd name="T23" fmla="*/ 1 h 157"/>
                <a:gd name="T24" fmla="*/ 59 w 155"/>
                <a:gd name="T25" fmla="*/ 4 h 157"/>
                <a:gd name="T26" fmla="*/ 45 w 155"/>
                <a:gd name="T27" fmla="*/ 9 h 157"/>
                <a:gd name="T28" fmla="*/ 36 w 155"/>
                <a:gd name="T29" fmla="*/ 21 h 157"/>
                <a:gd name="T30" fmla="*/ 36 w 155"/>
                <a:gd name="T31" fmla="*/ 31 h 157"/>
                <a:gd name="T32" fmla="*/ 27 w 155"/>
                <a:gd name="T33" fmla="*/ 42 h 157"/>
                <a:gd name="T34" fmla="*/ 14 w 155"/>
                <a:gd name="T35" fmla="*/ 49 h 157"/>
                <a:gd name="T36" fmla="*/ 2 w 155"/>
                <a:gd name="T37" fmla="*/ 68 h 157"/>
                <a:gd name="T38" fmla="*/ 1 w 155"/>
                <a:gd name="T39" fmla="*/ 92 h 157"/>
                <a:gd name="T40" fmla="*/ 12 w 155"/>
                <a:gd name="T41" fmla="*/ 131 h 157"/>
                <a:gd name="T42" fmla="*/ 20 w 155"/>
                <a:gd name="T43" fmla="*/ 143 h 157"/>
                <a:gd name="T44" fmla="*/ 34 w 155"/>
                <a:gd name="T45" fmla="*/ 155 h 157"/>
                <a:gd name="T46" fmla="*/ 42 w 155"/>
                <a:gd name="T47" fmla="*/ 157 h 157"/>
                <a:gd name="T48" fmla="*/ 44 w 155"/>
                <a:gd name="T49" fmla="*/ 156 h 157"/>
                <a:gd name="T50" fmla="*/ 48 w 155"/>
                <a:gd name="T51" fmla="*/ 137 h 157"/>
                <a:gd name="T52" fmla="*/ 43 w 155"/>
                <a:gd name="T53" fmla="*/ 118 h 157"/>
                <a:gd name="T54" fmla="*/ 44 w 155"/>
                <a:gd name="T55" fmla="*/ 112 h 157"/>
                <a:gd name="T56" fmla="*/ 48 w 155"/>
                <a:gd name="T57" fmla="*/ 109 h 157"/>
                <a:gd name="T58" fmla="*/ 52 w 155"/>
                <a:gd name="T59" fmla="*/ 102 h 157"/>
                <a:gd name="T60" fmla="*/ 58 w 155"/>
                <a:gd name="T61" fmla="*/ 82 h 157"/>
                <a:gd name="T62" fmla="*/ 54 w 155"/>
                <a:gd name="T63" fmla="*/ 66 h 157"/>
                <a:gd name="T64" fmla="*/ 75 w 155"/>
                <a:gd name="T65" fmla="*/ 71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55" h="157">
                  <a:moveTo>
                    <a:pt x="75" y="71"/>
                  </a:moveTo>
                  <a:cubicBezTo>
                    <a:pt x="78" y="69"/>
                    <a:pt x="82" y="69"/>
                    <a:pt x="85" y="69"/>
                  </a:cubicBezTo>
                  <a:cubicBezTo>
                    <a:pt x="87" y="70"/>
                    <a:pt x="88" y="71"/>
                    <a:pt x="89" y="72"/>
                  </a:cubicBezTo>
                  <a:cubicBezTo>
                    <a:pt x="94" y="76"/>
                    <a:pt x="99" y="82"/>
                    <a:pt x="105" y="83"/>
                  </a:cubicBezTo>
                  <a:cubicBezTo>
                    <a:pt x="109" y="83"/>
                    <a:pt x="113" y="83"/>
                    <a:pt x="117" y="82"/>
                  </a:cubicBezTo>
                  <a:cubicBezTo>
                    <a:pt x="124" y="82"/>
                    <a:pt x="130" y="80"/>
                    <a:pt x="136" y="76"/>
                  </a:cubicBezTo>
                  <a:cubicBezTo>
                    <a:pt x="150" y="68"/>
                    <a:pt x="154" y="51"/>
                    <a:pt x="155" y="36"/>
                  </a:cubicBezTo>
                  <a:cubicBezTo>
                    <a:pt x="155" y="30"/>
                    <a:pt x="154" y="24"/>
                    <a:pt x="149" y="22"/>
                  </a:cubicBezTo>
                  <a:cubicBezTo>
                    <a:pt x="142" y="21"/>
                    <a:pt x="137" y="31"/>
                    <a:pt x="131" y="30"/>
                  </a:cubicBezTo>
                  <a:cubicBezTo>
                    <a:pt x="129" y="29"/>
                    <a:pt x="127" y="28"/>
                    <a:pt x="125" y="27"/>
                  </a:cubicBezTo>
                  <a:cubicBezTo>
                    <a:pt x="121" y="22"/>
                    <a:pt x="118" y="16"/>
                    <a:pt x="113" y="12"/>
                  </a:cubicBezTo>
                  <a:cubicBezTo>
                    <a:pt x="106" y="5"/>
                    <a:pt x="97" y="1"/>
                    <a:pt x="88" y="1"/>
                  </a:cubicBezTo>
                  <a:cubicBezTo>
                    <a:pt x="78" y="0"/>
                    <a:pt x="69" y="1"/>
                    <a:pt x="59" y="4"/>
                  </a:cubicBezTo>
                  <a:cubicBezTo>
                    <a:pt x="54" y="4"/>
                    <a:pt x="49" y="6"/>
                    <a:pt x="45" y="9"/>
                  </a:cubicBezTo>
                  <a:cubicBezTo>
                    <a:pt x="40" y="11"/>
                    <a:pt x="37" y="15"/>
                    <a:pt x="36" y="21"/>
                  </a:cubicBezTo>
                  <a:cubicBezTo>
                    <a:pt x="36" y="24"/>
                    <a:pt x="36" y="28"/>
                    <a:pt x="36" y="31"/>
                  </a:cubicBezTo>
                  <a:cubicBezTo>
                    <a:pt x="34" y="36"/>
                    <a:pt x="31" y="40"/>
                    <a:pt x="27" y="42"/>
                  </a:cubicBezTo>
                  <a:cubicBezTo>
                    <a:pt x="23" y="44"/>
                    <a:pt x="18" y="46"/>
                    <a:pt x="14" y="49"/>
                  </a:cubicBezTo>
                  <a:cubicBezTo>
                    <a:pt x="8" y="54"/>
                    <a:pt x="4" y="61"/>
                    <a:pt x="2" y="68"/>
                  </a:cubicBezTo>
                  <a:cubicBezTo>
                    <a:pt x="0" y="76"/>
                    <a:pt x="0" y="84"/>
                    <a:pt x="1" y="92"/>
                  </a:cubicBezTo>
                  <a:cubicBezTo>
                    <a:pt x="3" y="105"/>
                    <a:pt x="7" y="118"/>
                    <a:pt x="12" y="131"/>
                  </a:cubicBezTo>
                  <a:cubicBezTo>
                    <a:pt x="14" y="135"/>
                    <a:pt x="17" y="139"/>
                    <a:pt x="20" y="143"/>
                  </a:cubicBezTo>
                  <a:cubicBezTo>
                    <a:pt x="24" y="147"/>
                    <a:pt x="29" y="151"/>
                    <a:pt x="34" y="155"/>
                  </a:cubicBezTo>
                  <a:cubicBezTo>
                    <a:pt x="36" y="156"/>
                    <a:pt x="39" y="157"/>
                    <a:pt x="42" y="157"/>
                  </a:cubicBezTo>
                  <a:cubicBezTo>
                    <a:pt x="42" y="157"/>
                    <a:pt x="43" y="156"/>
                    <a:pt x="44" y="156"/>
                  </a:cubicBezTo>
                  <a:cubicBezTo>
                    <a:pt x="49" y="151"/>
                    <a:pt x="49" y="144"/>
                    <a:pt x="48" y="137"/>
                  </a:cubicBezTo>
                  <a:cubicBezTo>
                    <a:pt x="46" y="131"/>
                    <a:pt x="43" y="124"/>
                    <a:pt x="43" y="118"/>
                  </a:cubicBezTo>
                  <a:cubicBezTo>
                    <a:pt x="43" y="116"/>
                    <a:pt x="43" y="114"/>
                    <a:pt x="44" y="112"/>
                  </a:cubicBezTo>
                  <a:cubicBezTo>
                    <a:pt x="45" y="111"/>
                    <a:pt x="46" y="110"/>
                    <a:pt x="48" y="109"/>
                  </a:cubicBezTo>
                  <a:cubicBezTo>
                    <a:pt x="49" y="107"/>
                    <a:pt x="51" y="104"/>
                    <a:pt x="52" y="102"/>
                  </a:cubicBezTo>
                  <a:cubicBezTo>
                    <a:pt x="55" y="96"/>
                    <a:pt x="57" y="89"/>
                    <a:pt x="58" y="82"/>
                  </a:cubicBezTo>
                  <a:cubicBezTo>
                    <a:pt x="58" y="77"/>
                    <a:pt x="57" y="71"/>
                    <a:pt x="54" y="66"/>
                  </a:cubicBezTo>
                  <a:cubicBezTo>
                    <a:pt x="60" y="72"/>
                    <a:pt x="68" y="73"/>
                    <a:pt x="75" y="71"/>
                  </a:cubicBezTo>
                  <a:close/>
                </a:path>
              </a:pathLst>
            </a:custGeom>
            <a:solidFill>
              <a:srgbClr val="463E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1" name="íṧ1ïḍê"/>
            <p:cNvSpPr/>
            <p:nvPr/>
          </p:nvSpPr>
          <p:spPr bwMode="auto">
            <a:xfrm>
              <a:off x="3772694" y="4409281"/>
              <a:ext cx="290513" cy="104775"/>
            </a:xfrm>
            <a:prstGeom prst="ellipse">
              <a:avLst/>
            </a:prstGeom>
            <a:solidFill>
              <a:srgbClr val="CD94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2" name="îŝļïḓé"/>
            <p:cNvSpPr/>
            <p:nvPr/>
          </p:nvSpPr>
          <p:spPr bwMode="auto">
            <a:xfrm>
              <a:off x="3844132" y="4428331"/>
              <a:ext cx="147638" cy="55563"/>
            </a:xfrm>
            <a:custGeom>
              <a:avLst/>
              <a:gdLst>
                <a:gd name="T0" fmla="*/ 54 w 102"/>
                <a:gd name="T1" fmla="*/ 0 h 38"/>
                <a:gd name="T2" fmla="*/ 46 w 102"/>
                <a:gd name="T3" fmla="*/ 20 h 38"/>
                <a:gd name="T4" fmla="*/ 23 w 102"/>
                <a:gd name="T5" fmla="*/ 3 h 38"/>
                <a:gd name="T6" fmla="*/ 0 w 102"/>
                <a:gd name="T7" fmla="*/ 19 h 38"/>
                <a:gd name="T8" fmla="*/ 51 w 102"/>
                <a:gd name="T9" fmla="*/ 38 h 38"/>
                <a:gd name="T10" fmla="*/ 102 w 102"/>
                <a:gd name="T11" fmla="*/ 19 h 38"/>
                <a:gd name="T12" fmla="*/ 54 w 102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2" h="38">
                  <a:moveTo>
                    <a:pt x="54" y="0"/>
                  </a:moveTo>
                  <a:cubicBezTo>
                    <a:pt x="49" y="13"/>
                    <a:pt x="46" y="20"/>
                    <a:pt x="46" y="20"/>
                  </a:cubicBezTo>
                  <a:cubicBezTo>
                    <a:pt x="46" y="20"/>
                    <a:pt x="37" y="14"/>
                    <a:pt x="23" y="3"/>
                  </a:cubicBezTo>
                  <a:cubicBezTo>
                    <a:pt x="9" y="6"/>
                    <a:pt x="0" y="12"/>
                    <a:pt x="0" y="19"/>
                  </a:cubicBezTo>
                  <a:cubicBezTo>
                    <a:pt x="0" y="29"/>
                    <a:pt x="23" y="38"/>
                    <a:pt x="51" y="38"/>
                  </a:cubicBezTo>
                  <a:cubicBezTo>
                    <a:pt x="79" y="38"/>
                    <a:pt x="102" y="29"/>
                    <a:pt x="102" y="19"/>
                  </a:cubicBezTo>
                  <a:cubicBezTo>
                    <a:pt x="102" y="9"/>
                    <a:pt x="81" y="0"/>
                    <a:pt x="54" y="0"/>
                  </a:cubicBezTo>
                </a:path>
              </a:pathLst>
            </a:custGeom>
            <a:solidFill>
              <a:srgbClr val="C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3" name="îṧļiḑe"/>
            <p:cNvSpPr/>
            <p:nvPr/>
          </p:nvSpPr>
          <p:spPr bwMode="auto">
            <a:xfrm>
              <a:off x="3737769" y="4450556"/>
              <a:ext cx="325438" cy="347663"/>
            </a:xfrm>
            <a:custGeom>
              <a:avLst/>
              <a:gdLst>
                <a:gd name="T0" fmla="*/ 24 w 226"/>
                <a:gd name="T1" fmla="*/ 0 h 242"/>
                <a:gd name="T2" fmla="*/ 226 w 226"/>
                <a:gd name="T3" fmla="*/ 8 h 242"/>
                <a:gd name="T4" fmla="*/ 152 w 226"/>
                <a:gd name="T5" fmla="*/ 242 h 242"/>
                <a:gd name="T6" fmla="*/ 69 w 226"/>
                <a:gd name="T7" fmla="*/ 242 h 242"/>
                <a:gd name="T8" fmla="*/ 24 w 226"/>
                <a:gd name="T9" fmla="*/ 0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242">
                  <a:moveTo>
                    <a:pt x="24" y="0"/>
                  </a:moveTo>
                  <a:cubicBezTo>
                    <a:pt x="24" y="0"/>
                    <a:pt x="135" y="61"/>
                    <a:pt x="226" y="8"/>
                  </a:cubicBezTo>
                  <a:cubicBezTo>
                    <a:pt x="226" y="8"/>
                    <a:pt x="213" y="222"/>
                    <a:pt x="152" y="242"/>
                  </a:cubicBezTo>
                  <a:cubicBezTo>
                    <a:pt x="69" y="242"/>
                    <a:pt x="69" y="242"/>
                    <a:pt x="69" y="242"/>
                  </a:cubicBezTo>
                  <a:cubicBezTo>
                    <a:pt x="69" y="242"/>
                    <a:pt x="0" y="98"/>
                    <a:pt x="24" y="0"/>
                  </a:cubicBezTo>
                </a:path>
              </a:pathLst>
            </a:custGeom>
            <a:solidFill>
              <a:srgbClr val="FF73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4" name="íṥḻîdê"/>
            <p:cNvSpPr/>
            <p:nvPr/>
          </p:nvSpPr>
          <p:spPr bwMode="auto">
            <a:xfrm>
              <a:off x="3464719" y="3652043"/>
              <a:ext cx="619125" cy="804863"/>
            </a:xfrm>
            <a:custGeom>
              <a:avLst/>
              <a:gdLst>
                <a:gd name="T0" fmla="*/ 402 w 430"/>
                <a:gd name="T1" fmla="*/ 164 h 561"/>
                <a:gd name="T2" fmla="*/ 310 w 430"/>
                <a:gd name="T3" fmla="*/ 561 h 561"/>
                <a:gd name="T4" fmla="*/ 28 w 430"/>
                <a:gd name="T5" fmla="*/ 266 h 561"/>
                <a:gd name="T6" fmla="*/ 164 w 430"/>
                <a:gd name="T7" fmla="*/ 28 h 561"/>
                <a:gd name="T8" fmla="*/ 402 w 430"/>
                <a:gd name="T9" fmla="*/ 164 h 5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0" h="561">
                  <a:moveTo>
                    <a:pt x="402" y="164"/>
                  </a:moveTo>
                  <a:cubicBezTo>
                    <a:pt x="430" y="267"/>
                    <a:pt x="310" y="561"/>
                    <a:pt x="310" y="561"/>
                  </a:cubicBezTo>
                  <a:cubicBezTo>
                    <a:pt x="310" y="561"/>
                    <a:pt x="56" y="369"/>
                    <a:pt x="28" y="266"/>
                  </a:cubicBezTo>
                  <a:cubicBezTo>
                    <a:pt x="0" y="163"/>
                    <a:pt x="60" y="56"/>
                    <a:pt x="164" y="28"/>
                  </a:cubicBezTo>
                  <a:cubicBezTo>
                    <a:pt x="267" y="0"/>
                    <a:pt x="374" y="60"/>
                    <a:pt x="402" y="164"/>
                  </a:cubicBezTo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5" name="îślîḍè"/>
            <p:cNvSpPr/>
            <p:nvPr/>
          </p:nvSpPr>
          <p:spPr bwMode="auto">
            <a:xfrm>
              <a:off x="3494882" y="3682206"/>
              <a:ext cx="554038" cy="774700"/>
            </a:xfrm>
            <a:custGeom>
              <a:avLst/>
              <a:gdLst>
                <a:gd name="T0" fmla="*/ 194 w 385"/>
                <a:gd name="T1" fmla="*/ 0 h 540"/>
                <a:gd name="T2" fmla="*/ 143 w 385"/>
                <a:gd name="T3" fmla="*/ 7 h 540"/>
                <a:gd name="T4" fmla="*/ 0 w 385"/>
                <a:gd name="T5" fmla="*/ 194 h 540"/>
                <a:gd name="T6" fmla="*/ 7 w 385"/>
                <a:gd name="T7" fmla="*/ 245 h 540"/>
                <a:gd name="T8" fmla="*/ 289 w 385"/>
                <a:gd name="T9" fmla="*/ 540 h 540"/>
                <a:gd name="T10" fmla="*/ 385 w 385"/>
                <a:gd name="T11" fmla="*/ 181 h 540"/>
                <a:gd name="T12" fmla="*/ 381 w 385"/>
                <a:gd name="T13" fmla="*/ 143 h 540"/>
                <a:gd name="T14" fmla="*/ 231 w 385"/>
                <a:gd name="T15" fmla="*/ 3 h 540"/>
                <a:gd name="T16" fmla="*/ 194 w 385"/>
                <a:gd name="T17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5" h="540">
                  <a:moveTo>
                    <a:pt x="194" y="0"/>
                  </a:moveTo>
                  <a:cubicBezTo>
                    <a:pt x="177" y="0"/>
                    <a:pt x="160" y="2"/>
                    <a:pt x="143" y="7"/>
                  </a:cubicBezTo>
                  <a:cubicBezTo>
                    <a:pt x="57" y="30"/>
                    <a:pt x="0" y="108"/>
                    <a:pt x="0" y="194"/>
                  </a:cubicBezTo>
                  <a:cubicBezTo>
                    <a:pt x="0" y="211"/>
                    <a:pt x="2" y="228"/>
                    <a:pt x="7" y="245"/>
                  </a:cubicBezTo>
                  <a:cubicBezTo>
                    <a:pt x="35" y="348"/>
                    <a:pt x="289" y="540"/>
                    <a:pt x="289" y="540"/>
                  </a:cubicBezTo>
                  <a:cubicBezTo>
                    <a:pt x="289" y="540"/>
                    <a:pt x="385" y="305"/>
                    <a:pt x="385" y="181"/>
                  </a:cubicBezTo>
                  <a:cubicBezTo>
                    <a:pt x="385" y="166"/>
                    <a:pt x="384" y="154"/>
                    <a:pt x="381" y="143"/>
                  </a:cubicBezTo>
                  <a:cubicBezTo>
                    <a:pt x="361" y="69"/>
                    <a:pt x="301" y="17"/>
                    <a:pt x="231" y="3"/>
                  </a:cubicBezTo>
                  <a:cubicBezTo>
                    <a:pt x="219" y="1"/>
                    <a:pt x="207" y="0"/>
                    <a:pt x="194" y="0"/>
                  </a:cubicBezTo>
                </a:path>
              </a:pathLst>
            </a:custGeom>
            <a:solidFill>
              <a:srgbClr val="3B77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6" name="ïṧḷîďè"/>
            <p:cNvSpPr/>
            <p:nvPr/>
          </p:nvSpPr>
          <p:spPr bwMode="auto">
            <a:xfrm>
              <a:off x="3702844" y="3691731"/>
              <a:ext cx="227013" cy="766763"/>
            </a:xfrm>
            <a:custGeom>
              <a:avLst/>
              <a:gdLst>
                <a:gd name="T0" fmla="*/ 0 w 158"/>
                <a:gd name="T1" fmla="*/ 0 h 534"/>
                <a:gd name="T2" fmla="*/ 146 w 158"/>
                <a:gd name="T3" fmla="*/ 534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58" h="534">
                  <a:moveTo>
                    <a:pt x="0" y="0"/>
                  </a:moveTo>
                  <a:cubicBezTo>
                    <a:pt x="0" y="0"/>
                    <a:pt x="158" y="239"/>
                    <a:pt x="146" y="534"/>
                  </a:cubicBezTo>
                </a:path>
              </a:pathLst>
            </a:custGeom>
            <a:noFill/>
            <a:ln w="4763" cap="flat">
              <a:solidFill>
                <a:srgbClr val="53546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7" name="íṧľïďè"/>
            <p:cNvSpPr/>
            <p:nvPr/>
          </p:nvSpPr>
          <p:spPr bwMode="auto">
            <a:xfrm>
              <a:off x="3894932" y="4047331"/>
              <a:ext cx="282575" cy="411163"/>
            </a:xfrm>
            <a:custGeom>
              <a:avLst/>
              <a:gdLst>
                <a:gd name="T0" fmla="*/ 143 w 197"/>
                <a:gd name="T1" fmla="*/ 77 h 287"/>
                <a:gd name="T2" fmla="*/ 18 w 197"/>
                <a:gd name="T3" fmla="*/ 287 h 287"/>
                <a:gd name="T4" fmla="*/ 180 w 197"/>
                <a:gd name="T5" fmla="*/ 185 h 287"/>
                <a:gd name="T6" fmla="*/ 145 w 197"/>
                <a:gd name="T7" fmla="*/ 79 h 287"/>
                <a:gd name="T8" fmla="*/ 143 w 197"/>
                <a:gd name="T9" fmla="*/ 77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7" h="287">
                  <a:moveTo>
                    <a:pt x="143" y="77"/>
                  </a:moveTo>
                  <a:cubicBezTo>
                    <a:pt x="143" y="77"/>
                    <a:pt x="0" y="0"/>
                    <a:pt x="18" y="287"/>
                  </a:cubicBezTo>
                  <a:cubicBezTo>
                    <a:pt x="18" y="287"/>
                    <a:pt x="138" y="283"/>
                    <a:pt x="180" y="185"/>
                  </a:cubicBezTo>
                  <a:cubicBezTo>
                    <a:pt x="197" y="146"/>
                    <a:pt x="182" y="100"/>
                    <a:pt x="145" y="79"/>
                  </a:cubicBezTo>
                  <a:lnTo>
                    <a:pt x="143" y="77"/>
                  </a:lnTo>
                  <a:close/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8" name="ïśļïḓé"/>
            <p:cNvSpPr/>
            <p:nvPr/>
          </p:nvSpPr>
          <p:spPr bwMode="auto">
            <a:xfrm>
              <a:off x="3920332" y="4158456"/>
              <a:ext cx="184150" cy="300038"/>
            </a:xfrm>
            <a:custGeom>
              <a:avLst/>
              <a:gdLst>
                <a:gd name="T0" fmla="*/ 128 w 128"/>
                <a:gd name="T1" fmla="*/ 0 h 209"/>
                <a:gd name="T2" fmla="*/ 0 w 128"/>
                <a:gd name="T3" fmla="*/ 209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8" h="209">
                  <a:moveTo>
                    <a:pt x="128" y="0"/>
                  </a:moveTo>
                  <a:cubicBezTo>
                    <a:pt x="128" y="0"/>
                    <a:pt x="109" y="149"/>
                    <a:pt x="0" y="209"/>
                  </a:cubicBezTo>
                </a:path>
              </a:pathLst>
            </a:custGeom>
            <a:noFill/>
            <a:ln w="4763" cap="flat">
              <a:solidFill>
                <a:srgbClr val="535461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79" name="işḻiďè"/>
            <p:cNvSpPr/>
            <p:nvPr/>
          </p:nvSpPr>
          <p:spPr bwMode="auto">
            <a:xfrm>
              <a:off x="4052094" y="4461668"/>
              <a:ext cx="11113" cy="103188"/>
            </a:xfrm>
            <a:custGeom>
              <a:avLst/>
              <a:gdLst>
                <a:gd name="T0" fmla="*/ 8 w 8"/>
                <a:gd name="T1" fmla="*/ 2 h 72"/>
                <a:gd name="T2" fmla="*/ 8 w 8"/>
                <a:gd name="T3" fmla="*/ 2 h 72"/>
                <a:gd name="T4" fmla="*/ 0 w 8"/>
                <a:gd name="T5" fmla="*/ 72 h 72"/>
                <a:gd name="T6" fmla="*/ 8 w 8"/>
                <a:gd name="T7" fmla="*/ 2 h 72"/>
                <a:gd name="T8" fmla="*/ 8 w 8"/>
                <a:gd name="T9" fmla="*/ 0 h 72"/>
                <a:gd name="T10" fmla="*/ 8 w 8"/>
                <a:gd name="T11" fmla="*/ 0 h 72"/>
                <a:gd name="T12" fmla="*/ 8 w 8"/>
                <a:gd name="T13" fmla="*/ 0 h 72"/>
                <a:gd name="T14" fmla="*/ 8 w 8"/>
                <a:gd name="T15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72">
                  <a:moveTo>
                    <a:pt x="8" y="2"/>
                  </a:moveTo>
                  <a:cubicBezTo>
                    <a:pt x="8" y="2"/>
                    <a:pt x="8" y="2"/>
                    <a:pt x="8" y="2"/>
                  </a:cubicBezTo>
                  <a:cubicBezTo>
                    <a:pt x="7" y="10"/>
                    <a:pt x="5" y="38"/>
                    <a:pt x="0" y="72"/>
                  </a:cubicBezTo>
                  <a:cubicBezTo>
                    <a:pt x="5" y="38"/>
                    <a:pt x="7" y="9"/>
                    <a:pt x="8" y="2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D2D6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0" name="íṣḷiḋe"/>
            <p:cNvSpPr/>
            <p:nvPr/>
          </p:nvSpPr>
          <p:spPr bwMode="auto">
            <a:xfrm>
              <a:off x="4042569" y="4461668"/>
              <a:ext cx="20638" cy="9525"/>
            </a:xfrm>
            <a:custGeom>
              <a:avLst/>
              <a:gdLst>
                <a:gd name="T0" fmla="*/ 14 w 14"/>
                <a:gd name="T1" fmla="*/ 0 h 7"/>
                <a:gd name="T2" fmla="*/ 0 w 14"/>
                <a:gd name="T3" fmla="*/ 7 h 7"/>
                <a:gd name="T4" fmla="*/ 0 w 14"/>
                <a:gd name="T5" fmla="*/ 7 h 7"/>
                <a:gd name="T6" fmla="*/ 14 w 14"/>
                <a:gd name="T7" fmla="*/ 0 h 7"/>
                <a:gd name="T8" fmla="*/ 14 w 14"/>
                <a:gd name="T9" fmla="*/ 0 h 7"/>
                <a:gd name="T10" fmla="*/ 14 w 14"/>
                <a:gd name="T11" fmla="*/ 0 h 7"/>
                <a:gd name="T12" fmla="*/ 14 w 14"/>
                <a:gd name="T13" fmla="*/ 2 h 7"/>
                <a:gd name="T14" fmla="*/ 14 w 14"/>
                <a:gd name="T15" fmla="*/ 2 h 7"/>
                <a:gd name="T16" fmla="*/ 14 w 14"/>
                <a:gd name="T17" fmla="*/ 0 h 7"/>
                <a:gd name="T18" fmla="*/ 14 w 14"/>
                <a:gd name="T1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7">
                  <a:moveTo>
                    <a:pt x="14" y="0"/>
                  </a:moveTo>
                  <a:cubicBezTo>
                    <a:pt x="9" y="2"/>
                    <a:pt x="5" y="5"/>
                    <a:pt x="0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5" y="5"/>
                    <a:pt x="9" y="3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1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0"/>
                    <a:pt x="14" y="0"/>
                    <a:pt x="14" y="0"/>
                  </a:cubicBezTo>
                </a:path>
              </a:pathLst>
            </a:custGeom>
            <a:solidFill>
              <a:srgbClr val="C3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1" name="îslide"/>
            <p:cNvSpPr/>
            <p:nvPr/>
          </p:nvSpPr>
          <p:spPr bwMode="auto">
            <a:xfrm>
              <a:off x="3833019" y="4461668"/>
              <a:ext cx="230188" cy="336550"/>
            </a:xfrm>
            <a:custGeom>
              <a:avLst/>
              <a:gdLst>
                <a:gd name="T0" fmla="*/ 160 w 160"/>
                <a:gd name="T1" fmla="*/ 0 h 234"/>
                <a:gd name="T2" fmla="*/ 146 w 160"/>
                <a:gd name="T3" fmla="*/ 7 h 234"/>
                <a:gd name="T4" fmla="*/ 73 w 160"/>
                <a:gd name="T5" fmla="*/ 226 h 234"/>
                <a:gd name="T6" fmla="*/ 0 w 160"/>
                <a:gd name="T7" fmla="*/ 226 h 234"/>
                <a:gd name="T8" fmla="*/ 3 w 160"/>
                <a:gd name="T9" fmla="*/ 234 h 234"/>
                <a:gd name="T10" fmla="*/ 86 w 160"/>
                <a:gd name="T11" fmla="*/ 234 h 234"/>
                <a:gd name="T12" fmla="*/ 152 w 160"/>
                <a:gd name="T13" fmla="*/ 72 h 234"/>
                <a:gd name="T14" fmla="*/ 160 w 160"/>
                <a:gd name="T15" fmla="*/ 2 h 234"/>
                <a:gd name="T16" fmla="*/ 160 w 160"/>
                <a:gd name="T17" fmla="*/ 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0" h="234">
                  <a:moveTo>
                    <a:pt x="160" y="0"/>
                  </a:moveTo>
                  <a:cubicBezTo>
                    <a:pt x="155" y="3"/>
                    <a:pt x="151" y="5"/>
                    <a:pt x="146" y="7"/>
                  </a:cubicBezTo>
                  <a:cubicBezTo>
                    <a:pt x="142" y="56"/>
                    <a:pt x="125" y="209"/>
                    <a:pt x="73" y="226"/>
                  </a:cubicBezTo>
                  <a:cubicBezTo>
                    <a:pt x="0" y="226"/>
                    <a:pt x="0" y="226"/>
                    <a:pt x="0" y="226"/>
                  </a:cubicBezTo>
                  <a:cubicBezTo>
                    <a:pt x="2" y="231"/>
                    <a:pt x="3" y="234"/>
                    <a:pt x="3" y="234"/>
                  </a:cubicBezTo>
                  <a:cubicBezTo>
                    <a:pt x="86" y="234"/>
                    <a:pt x="86" y="234"/>
                    <a:pt x="86" y="234"/>
                  </a:cubicBezTo>
                  <a:cubicBezTo>
                    <a:pt x="124" y="222"/>
                    <a:pt x="143" y="136"/>
                    <a:pt x="152" y="72"/>
                  </a:cubicBezTo>
                  <a:cubicBezTo>
                    <a:pt x="157" y="38"/>
                    <a:pt x="159" y="10"/>
                    <a:pt x="160" y="2"/>
                  </a:cubicBezTo>
                  <a:cubicBezTo>
                    <a:pt x="160" y="1"/>
                    <a:pt x="160" y="0"/>
                    <a:pt x="160" y="0"/>
                  </a:cubicBezTo>
                </a:path>
              </a:pathLst>
            </a:custGeom>
            <a:solidFill>
              <a:srgbClr val="F26D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2" name="ïšḻíďê"/>
            <p:cNvSpPr/>
            <p:nvPr/>
          </p:nvSpPr>
          <p:spPr bwMode="auto">
            <a:xfrm>
              <a:off x="5379244" y="3977481"/>
              <a:ext cx="1203325" cy="696913"/>
            </a:xfrm>
            <a:prstGeom prst="rect">
              <a:avLst/>
            </a:prstGeom>
            <a:solidFill>
              <a:srgbClr val="DDE1E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3" name="îṣļîḓê"/>
            <p:cNvSpPr/>
            <p:nvPr/>
          </p:nvSpPr>
          <p:spPr bwMode="auto">
            <a:xfrm>
              <a:off x="5379244" y="3977481"/>
              <a:ext cx="1203325" cy="6969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4" name="iŝļîḑè"/>
            <p:cNvSpPr/>
            <p:nvPr/>
          </p:nvSpPr>
          <p:spPr bwMode="auto">
            <a:xfrm>
              <a:off x="7566819" y="2178843"/>
              <a:ext cx="698500" cy="533400"/>
            </a:xfrm>
            <a:custGeom>
              <a:avLst/>
              <a:gdLst>
                <a:gd name="T0" fmla="*/ 61 w 486"/>
                <a:gd name="T1" fmla="*/ 0 h 372"/>
                <a:gd name="T2" fmla="*/ 19 w 486"/>
                <a:gd name="T3" fmla="*/ 86 h 372"/>
                <a:gd name="T4" fmla="*/ 109 w 486"/>
                <a:gd name="T5" fmla="*/ 152 h 372"/>
                <a:gd name="T6" fmla="*/ 338 w 486"/>
                <a:gd name="T7" fmla="*/ 372 h 372"/>
                <a:gd name="T8" fmla="*/ 486 w 486"/>
                <a:gd name="T9" fmla="*/ 298 h 372"/>
                <a:gd name="T10" fmla="*/ 272 w 486"/>
                <a:gd name="T11" fmla="*/ 181 h 372"/>
                <a:gd name="T12" fmla="*/ 143 w 486"/>
                <a:gd name="T13" fmla="*/ 59 h 372"/>
                <a:gd name="T14" fmla="*/ 61 w 486"/>
                <a:gd name="T15" fmla="*/ 0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6" h="372">
                  <a:moveTo>
                    <a:pt x="61" y="0"/>
                  </a:moveTo>
                  <a:cubicBezTo>
                    <a:pt x="61" y="0"/>
                    <a:pt x="0" y="35"/>
                    <a:pt x="19" y="86"/>
                  </a:cubicBezTo>
                  <a:cubicBezTo>
                    <a:pt x="19" y="86"/>
                    <a:pt x="83" y="105"/>
                    <a:pt x="109" y="152"/>
                  </a:cubicBezTo>
                  <a:cubicBezTo>
                    <a:pt x="135" y="200"/>
                    <a:pt x="338" y="372"/>
                    <a:pt x="338" y="372"/>
                  </a:cubicBezTo>
                  <a:cubicBezTo>
                    <a:pt x="486" y="298"/>
                    <a:pt x="486" y="298"/>
                    <a:pt x="486" y="298"/>
                  </a:cubicBezTo>
                  <a:cubicBezTo>
                    <a:pt x="486" y="298"/>
                    <a:pt x="434" y="229"/>
                    <a:pt x="272" y="181"/>
                  </a:cubicBezTo>
                  <a:cubicBezTo>
                    <a:pt x="272" y="181"/>
                    <a:pt x="176" y="78"/>
                    <a:pt x="143" y="59"/>
                  </a:cubicBezTo>
                  <a:cubicBezTo>
                    <a:pt x="109" y="40"/>
                    <a:pt x="61" y="0"/>
                    <a:pt x="61" y="0"/>
                  </a:cubicBezTo>
                </a:path>
              </a:pathLst>
            </a:custGeom>
            <a:solidFill>
              <a:srgbClr val="FEBD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5" name="îṣḷíḋe"/>
            <p:cNvSpPr/>
            <p:nvPr/>
          </p:nvSpPr>
          <p:spPr bwMode="auto">
            <a:xfrm>
              <a:off x="7850982" y="2421731"/>
              <a:ext cx="133350" cy="220663"/>
            </a:xfrm>
            <a:custGeom>
              <a:avLst/>
              <a:gdLst>
                <a:gd name="T0" fmla="*/ 62 w 92"/>
                <a:gd name="T1" fmla="*/ 0 h 154"/>
                <a:gd name="T2" fmla="*/ 35 w 92"/>
                <a:gd name="T3" fmla="*/ 41 h 154"/>
                <a:gd name="T4" fmla="*/ 0 w 92"/>
                <a:gd name="T5" fmla="*/ 78 h 154"/>
                <a:gd name="T6" fmla="*/ 83 w 92"/>
                <a:gd name="T7" fmla="*/ 154 h 154"/>
                <a:gd name="T8" fmla="*/ 92 w 92"/>
                <a:gd name="T9" fmla="*/ 45 h 154"/>
                <a:gd name="T10" fmla="*/ 92 w 92"/>
                <a:gd name="T11" fmla="*/ 30 h 154"/>
                <a:gd name="T12" fmla="*/ 74 w 92"/>
                <a:gd name="T13" fmla="*/ 12 h 154"/>
                <a:gd name="T14" fmla="*/ 62 w 92"/>
                <a:gd name="T15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" h="154">
                  <a:moveTo>
                    <a:pt x="62" y="0"/>
                  </a:moveTo>
                  <a:cubicBezTo>
                    <a:pt x="56" y="15"/>
                    <a:pt x="47" y="28"/>
                    <a:pt x="35" y="41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28" y="104"/>
                    <a:pt x="58" y="131"/>
                    <a:pt x="83" y="154"/>
                  </a:cubicBezTo>
                  <a:cubicBezTo>
                    <a:pt x="90" y="118"/>
                    <a:pt x="91" y="81"/>
                    <a:pt x="92" y="45"/>
                  </a:cubicBezTo>
                  <a:cubicBezTo>
                    <a:pt x="92" y="40"/>
                    <a:pt x="92" y="35"/>
                    <a:pt x="92" y="30"/>
                  </a:cubicBezTo>
                  <a:cubicBezTo>
                    <a:pt x="85" y="24"/>
                    <a:pt x="79" y="18"/>
                    <a:pt x="74" y="12"/>
                  </a:cubicBezTo>
                  <a:cubicBezTo>
                    <a:pt x="73" y="11"/>
                    <a:pt x="68" y="6"/>
                    <a:pt x="62" y="0"/>
                  </a:cubicBezTo>
                </a:path>
              </a:pathLst>
            </a:custGeom>
            <a:solidFill>
              <a:srgbClr val="F1B3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6" name="îSľídé"/>
            <p:cNvSpPr/>
            <p:nvPr/>
          </p:nvSpPr>
          <p:spPr bwMode="auto">
            <a:xfrm>
              <a:off x="5931694" y="2120106"/>
              <a:ext cx="2046288" cy="2130425"/>
            </a:xfrm>
            <a:custGeom>
              <a:avLst/>
              <a:gdLst>
                <a:gd name="T0" fmla="*/ 94 w 1423"/>
                <a:gd name="T1" fmla="*/ 1183 h 1483"/>
                <a:gd name="T2" fmla="*/ 1170 w 1423"/>
                <a:gd name="T3" fmla="*/ 58 h 1483"/>
                <a:gd name="T4" fmla="*/ 1366 w 1423"/>
                <a:gd name="T5" fmla="*/ 53 h 1483"/>
                <a:gd name="T6" fmla="*/ 1370 w 1423"/>
                <a:gd name="T7" fmla="*/ 249 h 1483"/>
                <a:gd name="T8" fmla="*/ 295 w 1423"/>
                <a:gd name="T9" fmla="*/ 1375 h 1483"/>
                <a:gd name="T10" fmla="*/ 0 w 1423"/>
                <a:gd name="T11" fmla="*/ 1483 h 1483"/>
                <a:gd name="T12" fmla="*/ 94 w 1423"/>
                <a:gd name="T13" fmla="*/ 1183 h 1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3" h="1483">
                  <a:moveTo>
                    <a:pt x="94" y="1183"/>
                  </a:moveTo>
                  <a:cubicBezTo>
                    <a:pt x="1170" y="58"/>
                    <a:pt x="1170" y="58"/>
                    <a:pt x="1170" y="58"/>
                  </a:cubicBezTo>
                  <a:cubicBezTo>
                    <a:pt x="1223" y="2"/>
                    <a:pt x="1310" y="0"/>
                    <a:pt x="1366" y="53"/>
                  </a:cubicBezTo>
                  <a:cubicBezTo>
                    <a:pt x="1421" y="106"/>
                    <a:pt x="1423" y="194"/>
                    <a:pt x="1370" y="249"/>
                  </a:cubicBezTo>
                  <a:cubicBezTo>
                    <a:pt x="295" y="1375"/>
                    <a:pt x="295" y="1375"/>
                    <a:pt x="295" y="1375"/>
                  </a:cubicBezTo>
                  <a:cubicBezTo>
                    <a:pt x="0" y="1483"/>
                    <a:pt x="0" y="1483"/>
                    <a:pt x="0" y="1483"/>
                  </a:cubicBezTo>
                  <a:cubicBezTo>
                    <a:pt x="94" y="1183"/>
                    <a:pt x="94" y="1183"/>
                    <a:pt x="94" y="1183"/>
                  </a:cubicBezTo>
                </a:path>
              </a:pathLst>
            </a:custGeom>
            <a:solidFill>
              <a:srgbClr val="4285F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7" name="išlîďê"/>
            <p:cNvSpPr/>
            <p:nvPr/>
          </p:nvSpPr>
          <p:spPr bwMode="auto">
            <a:xfrm>
              <a:off x="6807994" y="2416968"/>
              <a:ext cx="1133475" cy="1206500"/>
            </a:xfrm>
            <a:custGeom>
              <a:avLst/>
              <a:gdLst>
                <a:gd name="T0" fmla="*/ 98 w 789"/>
                <a:gd name="T1" fmla="*/ 738 h 840"/>
                <a:gd name="T2" fmla="*/ 98 w 789"/>
                <a:gd name="T3" fmla="*/ 738 h 840"/>
                <a:gd name="T4" fmla="*/ 0 w 789"/>
                <a:gd name="T5" fmla="*/ 840 h 840"/>
                <a:gd name="T6" fmla="*/ 98 w 789"/>
                <a:gd name="T7" fmla="*/ 738 h 840"/>
                <a:gd name="T8" fmla="*/ 552 w 789"/>
                <a:gd name="T9" fmla="*/ 262 h 840"/>
                <a:gd name="T10" fmla="*/ 135 w 789"/>
                <a:gd name="T11" fmla="*/ 699 h 840"/>
                <a:gd name="T12" fmla="*/ 135 w 789"/>
                <a:gd name="T13" fmla="*/ 699 h 840"/>
                <a:gd name="T14" fmla="*/ 553 w 789"/>
                <a:gd name="T15" fmla="*/ 262 h 840"/>
                <a:gd name="T16" fmla="*/ 552 w 789"/>
                <a:gd name="T17" fmla="*/ 262 h 840"/>
                <a:gd name="T18" fmla="*/ 678 w 789"/>
                <a:gd name="T19" fmla="*/ 131 h 840"/>
                <a:gd name="T20" fmla="*/ 677 w 789"/>
                <a:gd name="T21" fmla="*/ 131 h 840"/>
                <a:gd name="T22" fmla="*/ 644 w 789"/>
                <a:gd name="T23" fmla="*/ 165 h 840"/>
                <a:gd name="T24" fmla="*/ 645 w 789"/>
                <a:gd name="T25" fmla="*/ 165 h 840"/>
                <a:gd name="T26" fmla="*/ 678 w 789"/>
                <a:gd name="T27" fmla="*/ 131 h 840"/>
                <a:gd name="T28" fmla="*/ 725 w 789"/>
                <a:gd name="T29" fmla="*/ 81 h 840"/>
                <a:gd name="T30" fmla="*/ 715 w 789"/>
                <a:gd name="T31" fmla="*/ 92 h 840"/>
                <a:gd name="T32" fmla="*/ 715 w 789"/>
                <a:gd name="T33" fmla="*/ 92 h 840"/>
                <a:gd name="T34" fmla="*/ 726 w 789"/>
                <a:gd name="T35" fmla="*/ 81 h 840"/>
                <a:gd name="T36" fmla="*/ 725 w 789"/>
                <a:gd name="T37" fmla="*/ 81 h 840"/>
                <a:gd name="T38" fmla="*/ 789 w 789"/>
                <a:gd name="T39" fmla="*/ 0 h 840"/>
                <a:gd name="T40" fmla="*/ 788 w 789"/>
                <a:gd name="T41" fmla="*/ 3 h 840"/>
                <a:gd name="T42" fmla="*/ 788 w 789"/>
                <a:gd name="T43" fmla="*/ 3 h 840"/>
                <a:gd name="T44" fmla="*/ 789 w 789"/>
                <a:gd name="T45" fmla="*/ 1 h 840"/>
                <a:gd name="T46" fmla="*/ 789 w 789"/>
                <a:gd name="T47" fmla="*/ 0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89" h="840">
                  <a:moveTo>
                    <a:pt x="98" y="738"/>
                  </a:moveTo>
                  <a:cubicBezTo>
                    <a:pt x="98" y="738"/>
                    <a:pt x="98" y="738"/>
                    <a:pt x="98" y="738"/>
                  </a:cubicBezTo>
                  <a:cubicBezTo>
                    <a:pt x="0" y="840"/>
                    <a:pt x="0" y="840"/>
                    <a:pt x="0" y="840"/>
                  </a:cubicBezTo>
                  <a:cubicBezTo>
                    <a:pt x="98" y="738"/>
                    <a:pt x="98" y="738"/>
                    <a:pt x="98" y="738"/>
                  </a:cubicBezTo>
                  <a:moveTo>
                    <a:pt x="552" y="262"/>
                  </a:moveTo>
                  <a:cubicBezTo>
                    <a:pt x="135" y="699"/>
                    <a:pt x="135" y="699"/>
                    <a:pt x="135" y="699"/>
                  </a:cubicBezTo>
                  <a:cubicBezTo>
                    <a:pt x="135" y="699"/>
                    <a:pt x="135" y="699"/>
                    <a:pt x="135" y="699"/>
                  </a:cubicBezTo>
                  <a:cubicBezTo>
                    <a:pt x="553" y="262"/>
                    <a:pt x="553" y="262"/>
                    <a:pt x="553" y="262"/>
                  </a:cubicBezTo>
                  <a:cubicBezTo>
                    <a:pt x="553" y="262"/>
                    <a:pt x="553" y="262"/>
                    <a:pt x="552" y="262"/>
                  </a:cubicBezTo>
                  <a:moveTo>
                    <a:pt x="678" y="131"/>
                  </a:moveTo>
                  <a:cubicBezTo>
                    <a:pt x="677" y="131"/>
                    <a:pt x="677" y="131"/>
                    <a:pt x="677" y="131"/>
                  </a:cubicBezTo>
                  <a:cubicBezTo>
                    <a:pt x="644" y="165"/>
                    <a:pt x="644" y="165"/>
                    <a:pt x="644" y="165"/>
                  </a:cubicBezTo>
                  <a:cubicBezTo>
                    <a:pt x="645" y="165"/>
                    <a:pt x="645" y="165"/>
                    <a:pt x="645" y="165"/>
                  </a:cubicBezTo>
                  <a:cubicBezTo>
                    <a:pt x="678" y="131"/>
                    <a:pt x="678" y="131"/>
                    <a:pt x="678" y="131"/>
                  </a:cubicBezTo>
                  <a:moveTo>
                    <a:pt x="725" y="81"/>
                  </a:moveTo>
                  <a:cubicBezTo>
                    <a:pt x="715" y="92"/>
                    <a:pt x="715" y="92"/>
                    <a:pt x="715" y="92"/>
                  </a:cubicBezTo>
                  <a:cubicBezTo>
                    <a:pt x="715" y="92"/>
                    <a:pt x="715" y="92"/>
                    <a:pt x="715" y="92"/>
                  </a:cubicBezTo>
                  <a:cubicBezTo>
                    <a:pt x="726" y="81"/>
                    <a:pt x="726" y="81"/>
                    <a:pt x="726" y="81"/>
                  </a:cubicBezTo>
                  <a:cubicBezTo>
                    <a:pt x="725" y="81"/>
                    <a:pt x="725" y="81"/>
                    <a:pt x="725" y="81"/>
                  </a:cubicBezTo>
                  <a:moveTo>
                    <a:pt x="789" y="0"/>
                  </a:moveTo>
                  <a:cubicBezTo>
                    <a:pt x="789" y="1"/>
                    <a:pt x="788" y="2"/>
                    <a:pt x="788" y="3"/>
                  </a:cubicBezTo>
                  <a:cubicBezTo>
                    <a:pt x="788" y="3"/>
                    <a:pt x="788" y="3"/>
                    <a:pt x="788" y="3"/>
                  </a:cubicBezTo>
                  <a:cubicBezTo>
                    <a:pt x="789" y="2"/>
                    <a:pt x="789" y="1"/>
                    <a:pt x="789" y="1"/>
                  </a:cubicBezTo>
                  <a:cubicBezTo>
                    <a:pt x="789" y="1"/>
                    <a:pt x="789" y="1"/>
                    <a:pt x="789" y="0"/>
                  </a:cubicBezTo>
                </a:path>
              </a:pathLst>
            </a:custGeom>
            <a:solidFill>
              <a:srgbClr val="F7F8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8" name="îṧ1iḑè"/>
            <p:cNvSpPr/>
            <p:nvPr/>
          </p:nvSpPr>
          <p:spPr bwMode="auto">
            <a:xfrm>
              <a:off x="6947694" y="3420268"/>
              <a:ext cx="53975" cy="55563"/>
            </a:xfrm>
            <a:custGeom>
              <a:avLst/>
              <a:gdLst>
                <a:gd name="T0" fmla="*/ 34 w 34"/>
                <a:gd name="T1" fmla="*/ 0 h 35"/>
                <a:gd name="T2" fmla="*/ 34 w 34"/>
                <a:gd name="T3" fmla="*/ 0 h 35"/>
                <a:gd name="T4" fmla="*/ 0 w 34"/>
                <a:gd name="T5" fmla="*/ 35 h 35"/>
                <a:gd name="T6" fmla="*/ 0 w 34"/>
                <a:gd name="T7" fmla="*/ 35 h 35"/>
                <a:gd name="T8" fmla="*/ 34 w 34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5">
                  <a:moveTo>
                    <a:pt x="34" y="0"/>
                  </a:moveTo>
                  <a:lnTo>
                    <a:pt x="34" y="0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0E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89" name="îšḻïďé"/>
            <p:cNvSpPr/>
            <p:nvPr/>
          </p:nvSpPr>
          <p:spPr bwMode="auto">
            <a:xfrm>
              <a:off x="6947694" y="3420268"/>
              <a:ext cx="53975" cy="55563"/>
            </a:xfrm>
            <a:custGeom>
              <a:avLst/>
              <a:gdLst>
                <a:gd name="T0" fmla="*/ 34 w 34"/>
                <a:gd name="T1" fmla="*/ 0 h 35"/>
                <a:gd name="T2" fmla="*/ 34 w 34"/>
                <a:gd name="T3" fmla="*/ 0 h 35"/>
                <a:gd name="T4" fmla="*/ 0 w 34"/>
                <a:gd name="T5" fmla="*/ 35 h 35"/>
                <a:gd name="T6" fmla="*/ 0 w 34"/>
                <a:gd name="T7" fmla="*/ 35 h 35"/>
                <a:gd name="T8" fmla="*/ 34 w 34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5">
                  <a:moveTo>
                    <a:pt x="34" y="0"/>
                  </a:moveTo>
                  <a:lnTo>
                    <a:pt x="34" y="0"/>
                  </a:lnTo>
                  <a:lnTo>
                    <a:pt x="0" y="35"/>
                  </a:lnTo>
                  <a:lnTo>
                    <a:pt x="0" y="35"/>
                  </a:lnTo>
                  <a:lnTo>
                    <a:pt x="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0" name="îşļïḑè"/>
            <p:cNvSpPr/>
            <p:nvPr/>
          </p:nvSpPr>
          <p:spPr bwMode="auto">
            <a:xfrm>
              <a:off x="7781132" y="2548731"/>
              <a:ext cx="53975" cy="55563"/>
            </a:xfrm>
            <a:custGeom>
              <a:avLst/>
              <a:gdLst>
                <a:gd name="T0" fmla="*/ 34 w 34"/>
                <a:gd name="T1" fmla="*/ 0 h 35"/>
                <a:gd name="T2" fmla="*/ 34 w 34"/>
                <a:gd name="T3" fmla="*/ 0 h 35"/>
                <a:gd name="T4" fmla="*/ 0 w 34"/>
                <a:gd name="T5" fmla="*/ 35 h 35"/>
                <a:gd name="T6" fmla="*/ 1 w 34"/>
                <a:gd name="T7" fmla="*/ 35 h 35"/>
                <a:gd name="T8" fmla="*/ 34 w 34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5">
                  <a:moveTo>
                    <a:pt x="34" y="0"/>
                  </a:moveTo>
                  <a:lnTo>
                    <a:pt x="34" y="0"/>
                  </a:lnTo>
                  <a:lnTo>
                    <a:pt x="0" y="35"/>
                  </a:lnTo>
                  <a:lnTo>
                    <a:pt x="1" y="35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E0E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1" name="iṥļïḓê"/>
            <p:cNvSpPr/>
            <p:nvPr/>
          </p:nvSpPr>
          <p:spPr bwMode="auto">
            <a:xfrm>
              <a:off x="7781132" y="2548731"/>
              <a:ext cx="53975" cy="55563"/>
            </a:xfrm>
            <a:custGeom>
              <a:avLst/>
              <a:gdLst>
                <a:gd name="T0" fmla="*/ 34 w 34"/>
                <a:gd name="T1" fmla="*/ 0 h 35"/>
                <a:gd name="T2" fmla="*/ 34 w 34"/>
                <a:gd name="T3" fmla="*/ 0 h 35"/>
                <a:gd name="T4" fmla="*/ 0 w 34"/>
                <a:gd name="T5" fmla="*/ 35 h 35"/>
                <a:gd name="T6" fmla="*/ 1 w 34"/>
                <a:gd name="T7" fmla="*/ 35 h 35"/>
                <a:gd name="T8" fmla="*/ 34 w 34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5">
                  <a:moveTo>
                    <a:pt x="34" y="0"/>
                  </a:moveTo>
                  <a:lnTo>
                    <a:pt x="34" y="0"/>
                  </a:lnTo>
                  <a:lnTo>
                    <a:pt x="0" y="35"/>
                  </a:lnTo>
                  <a:lnTo>
                    <a:pt x="1" y="35"/>
                  </a:lnTo>
                  <a:lnTo>
                    <a:pt x="3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2" name="íśľïḋê"/>
            <p:cNvSpPr/>
            <p:nvPr/>
          </p:nvSpPr>
          <p:spPr bwMode="auto">
            <a:xfrm>
              <a:off x="5931694" y="4183856"/>
              <a:ext cx="20638" cy="66675"/>
            </a:xfrm>
            <a:custGeom>
              <a:avLst/>
              <a:gdLst>
                <a:gd name="T0" fmla="*/ 13 w 13"/>
                <a:gd name="T1" fmla="*/ 0 h 42"/>
                <a:gd name="T2" fmla="*/ 13 w 13"/>
                <a:gd name="T3" fmla="*/ 0 h 42"/>
                <a:gd name="T4" fmla="*/ 0 w 13"/>
                <a:gd name="T5" fmla="*/ 42 h 42"/>
                <a:gd name="T6" fmla="*/ 0 w 13"/>
                <a:gd name="T7" fmla="*/ 42 h 42"/>
                <a:gd name="T8" fmla="*/ 13 w 13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2">
                  <a:moveTo>
                    <a:pt x="13" y="0"/>
                  </a:moveTo>
                  <a:lnTo>
                    <a:pt x="13" y="0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E0E4E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3" name="îŝḷîḋé"/>
            <p:cNvSpPr/>
            <p:nvPr/>
          </p:nvSpPr>
          <p:spPr bwMode="auto">
            <a:xfrm>
              <a:off x="5931694" y="4183856"/>
              <a:ext cx="20638" cy="66675"/>
            </a:xfrm>
            <a:custGeom>
              <a:avLst/>
              <a:gdLst>
                <a:gd name="T0" fmla="*/ 13 w 13"/>
                <a:gd name="T1" fmla="*/ 0 h 42"/>
                <a:gd name="T2" fmla="*/ 13 w 13"/>
                <a:gd name="T3" fmla="*/ 0 h 42"/>
                <a:gd name="T4" fmla="*/ 0 w 13"/>
                <a:gd name="T5" fmla="*/ 42 h 42"/>
                <a:gd name="T6" fmla="*/ 0 w 13"/>
                <a:gd name="T7" fmla="*/ 42 h 42"/>
                <a:gd name="T8" fmla="*/ 13 w 13"/>
                <a:gd name="T9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2">
                  <a:moveTo>
                    <a:pt x="13" y="0"/>
                  </a:moveTo>
                  <a:lnTo>
                    <a:pt x="13" y="0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1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4" name="íṡ1íḑè"/>
            <p:cNvSpPr/>
            <p:nvPr/>
          </p:nvSpPr>
          <p:spPr bwMode="auto">
            <a:xfrm>
              <a:off x="7849394" y="2421731"/>
              <a:ext cx="90488" cy="111125"/>
            </a:xfrm>
            <a:custGeom>
              <a:avLst/>
              <a:gdLst>
                <a:gd name="T0" fmla="*/ 63 w 63"/>
                <a:gd name="T1" fmla="*/ 0 h 78"/>
                <a:gd name="T2" fmla="*/ 36 w 63"/>
                <a:gd name="T3" fmla="*/ 40 h 78"/>
                <a:gd name="T4" fmla="*/ 0 w 63"/>
                <a:gd name="T5" fmla="*/ 78 h 78"/>
                <a:gd name="T6" fmla="*/ 1 w 63"/>
                <a:gd name="T7" fmla="*/ 78 h 78"/>
                <a:gd name="T8" fmla="*/ 36 w 63"/>
                <a:gd name="T9" fmla="*/ 41 h 78"/>
                <a:gd name="T10" fmla="*/ 63 w 63"/>
                <a:gd name="T11" fmla="*/ 0 h 78"/>
                <a:gd name="T12" fmla="*/ 63 w 63"/>
                <a:gd name="T13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" h="78">
                  <a:moveTo>
                    <a:pt x="63" y="0"/>
                  </a:moveTo>
                  <a:cubicBezTo>
                    <a:pt x="57" y="14"/>
                    <a:pt x="48" y="28"/>
                    <a:pt x="36" y="40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78"/>
                    <a:pt x="0" y="78"/>
                    <a:pt x="1" y="78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48" y="28"/>
                    <a:pt x="57" y="15"/>
                    <a:pt x="63" y="0"/>
                  </a:cubicBezTo>
                  <a:cubicBezTo>
                    <a:pt x="63" y="0"/>
                    <a:pt x="63" y="0"/>
                    <a:pt x="63" y="0"/>
                  </a:cubicBezTo>
                </a:path>
              </a:pathLst>
            </a:custGeom>
            <a:solidFill>
              <a:srgbClr val="F2BB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5" name="iŝ1ïḓe"/>
            <p:cNvSpPr/>
            <p:nvPr/>
          </p:nvSpPr>
          <p:spPr bwMode="auto">
            <a:xfrm>
              <a:off x="5931694" y="2143918"/>
              <a:ext cx="2009775" cy="2106613"/>
            </a:xfrm>
            <a:custGeom>
              <a:avLst/>
              <a:gdLst>
                <a:gd name="T0" fmla="*/ 1116 w 1398"/>
                <a:gd name="T1" fmla="*/ 418 h 1467"/>
                <a:gd name="T2" fmla="*/ 236 w 1398"/>
                <a:gd name="T3" fmla="*/ 1339 h 1467"/>
                <a:gd name="T4" fmla="*/ 15 w 1398"/>
                <a:gd name="T5" fmla="*/ 1420 h 1467"/>
                <a:gd name="T6" fmla="*/ 0 w 1398"/>
                <a:gd name="T7" fmla="*/ 1467 h 1467"/>
                <a:gd name="T8" fmla="*/ 295 w 1398"/>
                <a:gd name="T9" fmla="*/ 1359 h 1467"/>
                <a:gd name="T10" fmla="*/ 609 w 1398"/>
                <a:gd name="T11" fmla="*/ 1030 h 1467"/>
                <a:gd name="T12" fmla="*/ 707 w 1398"/>
                <a:gd name="T13" fmla="*/ 928 h 1467"/>
                <a:gd name="T14" fmla="*/ 744 w 1398"/>
                <a:gd name="T15" fmla="*/ 889 h 1467"/>
                <a:gd name="T16" fmla="*/ 1161 w 1398"/>
                <a:gd name="T17" fmla="*/ 452 h 1467"/>
                <a:gd name="T18" fmla="*/ 1146 w 1398"/>
                <a:gd name="T19" fmla="*/ 441 h 1467"/>
                <a:gd name="T20" fmla="*/ 1116 w 1398"/>
                <a:gd name="T21" fmla="*/ 418 h 1467"/>
                <a:gd name="T22" fmla="*/ 1284 w 1398"/>
                <a:gd name="T23" fmla="*/ 0 h 1467"/>
                <a:gd name="T24" fmla="*/ 1307 w 1398"/>
                <a:gd name="T25" fmla="*/ 17 h 1467"/>
                <a:gd name="T26" fmla="*/ 1311 w 1398"/>
                <a:gd name="T27" fmla="*/ 213 h 1467"/>
                <a:gd name="T28" fmla="*/ 1195 w 1398"/>
                <a:gd name="T29" fmla="*/ 335 h 1467"/>
                <a:gd name="T30" fmla="*/ 1222 w 1398"/>
                <a:gd name="T31" fmla="*/ 355 h 1467"/>
                <a:gd name="T32" fmla="*/ 1230 w 1398"/>
                <a:gd name="T33" fmla="*/ 355 h 1467"/>
                <a:gd name="T34" fmla="*/ 1253 w 1398"/>
                <a:gd name="T35" fmla="*/ 355 h 1467"/>
                <a:gd name="T36" fmla="*/ 1286 w 1398"/>
                <a:gd name="T37" fmla="*/ 321 h 1467"/>
                <a:gd name="T38" fmla="*/ 1324 w 1398"/>
                <a:gd name="T39" fmla="*/ 282 h 1467"/>
                <a:gd name="T40" fmla="*/ 1334 w 1398"/>
                <a:gd name="T41" fmla="*/ 271 h 1467"/>
                <a:gd name="T42" fmla="*/ 1370 w 1398"/>
                <a:gd name="T43" fmla="*/ 233 h 1467"/>
                <a:gd name="T44" fmla="*/ 1397 w 1398"/>
                <a:gd name="T45" fmla="*/ 193 h 1467"/>
                <a:gd name="T46" fmla="*/ 1397 w 1398"/>
                <a:gd name="T47" fmla="*/ 193 h 1467"/>
                <a:gd name="T48" fmla="*/ 1398 w 1398"/>
                <a:gd name="T49" fmla="*/ 190 h 1467"/>
                <a:gd name="T50" fmla="*/ 1380 w 1398"/>
                <a:gd name="T51" fmla="*/ 126 h 1467"/>
                <a:gd name="T52" fmla="*/ 1380 w 1398"/>
                <a:gd name="T53" fmla="*/ 121 h 1467"/>
                <a:gd name="T54" fmla="*/ 1372 w 1398"/>
                <a:gd name="T55" fmla="*/ 111 h 1467"/>
                <a:gd name="T56" fmla="*/ 1370 w 1398"/>
                <a:gd name="T57" fmla="*/ 96 h 1467"/>
                <a:gd name="T58" fmla="*/ 1365 w 1398"/>
                <a:gd name="T59" fmla="*/ 37 h 1467"/>
                <a:gd name="T60" fmla="*/ 1284 w 1398"/>
                <a:gd name="T61" fmla="*/ 0 h 1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398" h="1467">
                  <a:moveTo>
                    <a:pt x="1116" y="418"/>
                  </a:moveTo>
                  <a:cubicBezTo>
                    <a:pt x="236" y="1339"/>
                    <a:pt x="236" y="1339"/>
                    <a:pt x="236" y="1339"/>
                  </a:cubicBezTo>
                  <a:cubicBezTo>
                    <a:pt x="15" y="1420"/>
                    <a:pt x="15" y="1420"/>
                    <a:pt x="15" y="1420"/>
                  </a:cubicBezTo>
                  <a:cubicBezTo>
                    <a:pt x="0" y="1467"/>
                    <a:pt x="0" y="1467"/>
                    <a:pt x="0" y="1467"/>
                  </a:cubicBezTo>
                  <a:cubicBezTo>
                    <a:pt x="295" y="1359"/>
                    <a:pt x="295" y="1359"/>
                    <a:pt x="295" y="1359"/>
                  </a:cubicBezTo>
                  <a:cubicBezTo>
                    <a:pt x="609" y="1030"/>
                    <a:pt x="609" y="1030"/>
                    <a:pt x="609" y="1030"/>
                  </a:cubicBezTo>
                  <a:cubicBezTo>
                    <a:pt x="707" y="928"/>
                    <a:pt x="707" y="928"/>
                    <a:pt x="707" y="928"/>
                  </a:cubicBezTo>
                  <a:cubicBezTo>
                    <a:pt x="744" y="889"/>
                    <a:pt x="744" y="889"/>
                    <a:pt x="744" y="889"/>
                  </a:cubicBezTo>
                  <a:cubicBezTo>
                    <a:pt x="1161" y="452"/>
                    <a:pt x="1161" y="452"/>
                    <a:pt x="1161" y="452"/>
                  </a:cubicBezTo>
                  <a:cubicBezTo>
                    <a:pt x="1156" y="448"/>
                    <a:pt x="1151" y="444"/>
                    <a:pt x="1146" y="441"/>
                  </a:cubicBezTo>
                  <a:cubicBezTo>
                    <a:pt x="1134" y="433"/>
                    <a:pt x="1125" y="425"/>
                    <a:pt x="1116" y="418"/>
                  </a:cubicBezTo>
                  <a:moveTo>
                    <a:pt x="1284" y="0"/>
                  </a:moveTo>
                  <a:cubicBezTo>
                    <a:pt x="1293" y="5"/>
                    <a:pt x="1300" y="11"/>
                    <a:pt x="1307" y="17"/>
                  </a:cubicBezTo>
                  <a:cubicBezTo>
                    <a:pt x="1362" y="70"/>
                    <a:pt x="1364" y="158"/>
                    <a:pt x="1311" y="213"/>
                  </a:cubicBezTo>
                  <a:cubicBezTo>
                    <a:pt x="1195" y="335"/>
                    <a:pt x="1195" y="335"/>
                    <a:pt x="1195" y="335"/>
                  </a:cubicBezTo>
                  <a:cubicBezTo>
                    <a:pt x="1211" y="349"/>
                    <a:pt x="1222" y="355"/>
                    <a:pt x="1222" y="355"/>
                  </a:cubicBezTo>
                  <a:cubicBezTo>
                    <a:pt x="1222" y="355"/>
                    <a:pt x="1225" y="355"/>
                    <a:pt x="1230" y="355"/>
                  </a:cubicBezTo>
                  <a:cubicBezTo>
                    <a:pt x="1236" y="355"/>
                    <a:pt x="1244" y="355"/>
                    <a:pt x="1253" y="355"/>
                  </a:cubicBezTo>
                  <a:cubicBezTo>
                    <a:pt x="1286" y="321"/>
                    <a:pt x="1286" y="321"/>
                    <a:pt x="1286" y="321"/>
                  </a:cubicBezTo>
                  <a:cubicBezTo>
                    <a:pt x="1324" y="282"/>
                    <a:pt x="1324" y="282"/>
                    <a:pt x="1324" y="282"/>
                  </a:cubicBezTo>
                  <a:cubicBezTo>
                    <a:pt x="1334" y="271"/>
                    <a:pt x="1334" y="271"/>
                    <a:pt x="1334" y="271"/>
                  </a:cubicBezTo>
                  <a:cubicBezTo>
                    <a:pt x="1370" y="233"/>
                    <a:pt x="1370" y="233"/>
                    <a:pt x="1370" y="233"/>
                  </a:cubicBezTo>
                  <a:cubicBezTo>
                    <a:pt x="1382" y="221"/>
                    <a:pt x="1391" y="207"/>
                    <a:pt x="1397" y="193"/>
                  </a:cubicBezTo>
                  <a:cubicBezTo>
                    <a:pt x="1397" y="193"/>
                    <a:pt x="1397" y="193"/>
                    <a:pt x="1397" y="193"/>
                  </a:cubicBezTo>
                  <a:cubicBezTo>
                    <a:pt x="1397" y="192"/>
                    <a:pt x="1398" y="191"/>
                    <a:pt x="1398" y="190"/>
                  </a:cubicBezTo>
                  <a:cubicBezTo>
                    <a:pt x="1386" y="172"/>
                    <a:pt x="1380" y="150"/>
                    <a:pt x="1380" y="126"/>
                  </a:cubicBezTo>
                  <a:cubicBezTo>
                    <a:pt x="1380" y="125"/>
                    <a:pt x="1380" y="123"/>
                    <a:pt x="1380" y="121"/>
                  </a:cubicBezTo>
                  <a:cubicBezTo>
                    <a:pt x="1377" y="118"/>
                    <a:pt x="1374" y="115"/>
                    <a:pt x="1372" y="111"/>
                  </a:cubicBezTo>
                  <a:cubicBezTo>
                    <a:pt x="1371" y="106"/>
                    <a:pt x="1370" y="101"/>
                    <a:pt x="1370" y="96"/>
                  </a:cubicBezTo>
                  <a:cubicBezTo>
                    <a:pt x="1370" y="80"/>
                    <a:pt x="1365" y="58"/>
                    <a:pt x="1365" y="37"/>
                  </a:cubicBezTo>
                  <a:cubicBezTo>
                    <a:pt x="1343" y="16"/>
                    <a:pt x="1315" y="3"/>
                    <a:pt x="1284" y="0"/>
                  </a:cubicBezTo>
                </a:path>
              </a:pathLst>
            </a:custGeom>
            <a:solidFill>
              <a:srgbClr val="5591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6" name="iṡľïḋè"/>
            <p:cNvSpPr/>
            <p:nvPr/>
          </p:nvSpPr>
          <p:spPr bwMode="auto">
            <a:xfrm>
              <a:off x="5931694" y="3820318"/>
              <a:ext cx="423863" cy="430213"/>
            </a:xfrm>
            <a:custGeom>
              <a:avLst/>
              <a:gdLst>
                <a:gd name="T0" fmla="*/ 85 w 267"/>
                <a:gd name="T1" fmla="*/ 0 h 271"/>
                <a:gd name="T2" fmla="*/ 267 w 267"/>
                <a:gd name="T3" fmla="*/ 173 h 271"/>
                <a:gd name="T4" fmla="*/ 48 w 267"/>
                <a:gd name="T5" fmla="*/ 253 h 271"/>
                <a:gd name="T6" fmla="*/ 0 w 267"/>
                <a:gd name="T7" fmla="*/ 271 h 271"/>
                <a:gd name="T8" fmla="*/ 31 w 267"/>
                <a:gd name="T9" fmla="*/ 174 h 271"/>
                <a:gd name="T10" fmla="*/ 85 w 267"/>
                <a:gd name="T11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7" h="271">
                  <a:moveTo>
                    <a:pt x="85" y="0"/>
                  </a:moveTo>
                  <a:lnTo>
                    <a:pt x="267" y="173"/>
                  </a:lnTo>
                  <a:lnTo>
                    <a:pt x="48" y="253"/>
                  </a:lnTo>
                  <a:lnTo>
                    <a:pt x="0" y="271"/>
                  </a:lnTo>
                  <a:lnTo>
                    <a:pt x="31" y="174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EFC8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7" name="íŝ1iďè"/>
            <p:cNvSpPr/>
            <p:nvPr/>
          </p:nvSpPr>
          <p:spPr bwMode="auto">
            <a:xfrm>
              <a:off x="5931694" y="4096543"/>
              <a:ext cx="95250" cy="153988"/>
            </a:xfrm>
            <a:custGeom>
              <a:avLst/>
              <a:gdLst>
                <a:gd name="T0" fmla="*/ 34 w 67"/>
                <a:gd name="T1" fmla="*/ 0 h 107"/>
                <a:gd name="T2" fmla="*/ 54 w 67"/>
                <a:gd name="T3" fmla="*/ 8 h 107"/>
                <a:gd name="T4" fmla="*/ 65 w 67"/>
                <a:gd name="T5" fmla="*/ 32 h 107"/>
                <a:gd name="T6" fmla="*/ 57 w 67"/>
                <a:gd name="T7" fmla="*/ 47 h 107"/>
                <a:gd name="T8" fmla="*/ 53 w 67"/>
                <a:gd name="T9" fmla="*/ 87 h 107"/>
                <a:gd name="T10" fmla="*/ 0 w 67"/>
                <a:gd name="T11" fmla="*/ 107 h 107"/>
                <a:gd name="T12" fmla="*/ 34 w 67"/>
                <a:gd name="T13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" h="107">
                  <a:moveTo>
                    <a:pt x="34" y="0"/>
                  </a:moveTo>
                  <a:cubicBezTo>
                    <a:pt x="41" y="2"/>
                    <a:pt x="48" y="4"/>
                    <a:pt x="54" y="8"/>
                  </a:cubicBezTo>
                  <a:cubicBezTo>
                    <a:pt x="62" y="14"/>
                    <a:pt x="67" y="23"/>
                    <a:pt x="65" y="32"/>
                  </a:cubicBezTo>
                  <a:cubicBezTo>
                    <a:pt x="63" y="37"/>
                    <a:pt x="60" y="42"/>
                    <a:pt x="57" y="47"/>
                  </a:cubicBezTo>
                  <a:cubicBezTo>
                    <a:pt x="49" y="59"/>
                    <a:pt x="48" y="74"/>
                    <a:pt x="53" y="87"/>
                  </a:cubicBezTo>
                  <a:cubicBezTo>
                    <a:pt x="0" y="107"/>
                    <a:pt x="0" y="107"/>
                    <a:pt x="0" y="107"/>
                  </a:cubicBezTo>
                  <a:lnTo>
                    <a:pt x="34" y="0"/>
                  </a:lnTo>
                  <a:close/>
                </a:path>
              </a:pathLst>
            </a:custGeom>
            <a:solidFill>
              <a:srgbClr val="727A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8" name="ïŝļiḋè"/>
            <p:cNvSpPr/>
            <p:nvPr/>
          </p:nvSpPr>
          <p:spPr bwMode="auto">
            <a:xfrm>
              <a:off x="8082757" y="5098256"/>
              <a:ext cx="173038" cy="195263"/>
            </a:xfrm>
            <a:custGeom>
              <a:avLst/>
              <a:gdLst>
                <a:gd name="T0" fmla="*/ 89 w 120"/>
                <a:gd name="T1" fmla="*/ 0 h 136"/>
                <a:gd name="T2" fmla="*/ 108 w 120"/>
                <a:gd name="T3" fmla="*/ 117 h 136"/>
                <a:gd name="T4" fmla="*/ 0 w 120"/>
                <a:gd name="T5" fmla="*/ 136 h 136"/>
                <a:gd name="T6" fmla="*/ 17 w 120"/>
                <a:gd name="T7" fmla="*/ 0 h 136"/>
                <a:gd name="T8" fmla="*/ 89 w 120"/>
                <a:gd name="T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136">
                  <a:moveTo>
                    <a:pt x="89" y="0"/>
                  </a:moveTo>
                  <a:cubicBezTo>
                    <a:pt x="89" y="0"/>
                    <a:pt x="96" y="105"/>
                    <a:pt x="108" y="117"/>
                  </a:cubicBezTo>
                  <a:cubicBezTo>
                    <a:pt x="120" y="129"/>
                    <a:pt x="0" y="136"/>
                    <a:pt x="0" y="136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9" y="0"/>
                    <a:pt x="89" y="0"/>
                    <a:pt x="89" y="0"/>
                  </a:cubicBezTo>
                </a:path>
              </a:pathLst>
            </a:custGeom>
            <a:solidFill>
              <a:srgbClr val="FFB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99" name="ïšḷïḍe"/>
            <p:cNvSpPr/>
            <p:nvPr/>
          </p:nvSpPr>
          <p:spPr bwMode="auto">
            <a:xfrm>
              <a:off x="8179594" y="5133181"/>
              <a:ext cx="44450" cy="104775"/>
            </a:xfrm>
            <a:custGeom>
              <a:avLst/>
              <a:gdLst>
                <a:gd name="T0" fmla="*/ 24 w 31"/>
                <a:gd name="T1" fmla="*/ 0 h 73"/>
                <a:gd name="T2" fmla="*/ 0 w 31"/>
                <a:gd name="T3" fmla="*/ 1 h 73"/>
                <a:gd name="T4" fmla="*/ 0 w 31"/>
                <a:gd name="T5" fmla="*/ 73 h 73"/>
                <a:gd name="T6" fmla="*/ 31 w 31"/>
                <a:gd name="T7" fmla="*/ 60 h 73"/>
                <a:gd name="T8" fmla="*/ 24 w 31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73">
                  <a:moveTo>
                    <a:pt x="24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14" y="67"/>
                    <a:pt x="24" y="63"/>
                    <a:pt x="31" y="60"/>
                  </a:cubicBezTo>
                  <a:cubicBezTo>
                    <a:pt x="28" y="41"/>
                    <a:pt x="25" y="17"/>
                    <a:pt x="24" y="0"/>
                  </a:cubicBezTo>
                </a:path>
              </a:pathLst>
            </a:custGeom>
            <a:solidFill>
              <a:srgbClr val="F2B0B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0" name="íṧḻiḑê"/>
            <p:cNvSpPr/>
            <p:nvPr/>
          </p:nvSpPr>
          <p:spPr bwMode="auto">
            <a:xfrm>
              <a:off x="7795419" y="5166518"/>
              <a:ext cx="496888" cy="307975"/>
            </a:xfrm>
            <a:custGeom>
              <a:avLst/>
              <a:gdLst>
                <a:gd name="T0" fmla="*/ 315 w 346"/>
                <a:gd name="T1" fmla="*/ 33 h 214"/>
                <a:gd name="T2" fmla="*/ 239 w 346"/>
                <a:gd name="T3" fmla="*/ 64 h 214"/>
                <a:gd name="T4" fmla="*/ 181 w 346"/>
                <a:gd name="T5" fmla="*/ 0 h 214"/>
                <a:gd name="T6" fmla="*/ 98 w 346"/>
                <a:gd name="T7" fmla="*/ 90 h 214"/>
                <a:gd name="T8" fmla="*/ 43 w 346"/>
                <a:gd name="T9" fmla="*/ 157 h 214"/>
                <a:gd name="T10" fmla="*/ 339 w 346"/>
                <a:gd name="T11" fmla="*/ 188 h 214"/>
                <a:gd name="T12" fmla="*/ 315 w 346"/>
                <a:gd name="T13" fmla="*/ 3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6" h="214">
                  <a:moveTo>
                    <a:pt x="315" y="33"/>
                  </a:moveTo>
                  <a:cubicBezTo>
                    <a:pt x="315" y="33"/>
                    <a:pt x="298" y="33"/>
                    <a:pt x="239" y="64"/>
                  </a:cubicBezTo>
                  <a:cubicBezTo>
                    <a:pt x="239" y="64"/>
                    <a:pt x="198" y="57"/>
                    <a:pt x="181" y="0"/>
                  </a:cubicBezTo>
                  <a:cubicBezTo>
                    <a:pt x="181" y="0"/>
                    <a:pt x="131" y="85"/>
                    <a:pt x="98" y="90"/>
                  </a:cubicBezTo>
                  <a:cubicBezTo>
                    <a:pt x="65" y="95"/>
                    <a:pt x="0" y="100"/>
                    <a:pt x="43" y="157"/>
                  </a:cubicBezTo>
                  <a:cubicBezTo>
                    <a:pt x="86" y="214"/>
                    <a:pt x="339" y="188"/>
                    <a:pt x="339" y="188"/>
                  </a:cubicBezTo>
                  <a:cubicBezTo>
                    <a:pt x="339" y="188"/>
                    <a:pt x="346" y="50"/>
                    <a:pt x="315" y="33"/>
                  </a:cubicBezTo>
                </a:path>
              </a:pathLst>
            </a:custGeom>
            <a:solidFill>
              <a:srgbClr val="CBCD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1" name="ïṩļíďê"/>
            <p:cNvSpPr/>
            <p:nvPr/>
          </p:nvSpPr>
          <p:spPr bwMode="auto">
            <a:xfrm>
              <a:off x="7836694" y="5214143"/>
              <a:ext cx="446088" cy="231775"/>
            </a:xfrm>
            <a:custGeom>
              <a:avLst/>
              <a:gdLst>
                <a:gd name="T0" fmla="*/ 286 w 310"/>
                <a:gd name="T1" fmla="*/ 0 h 161"/>
                <a:gd name="T2" fmla="*/ 269 w 310"/>
                <a:gd name="T3" fmla="*/ 4 h 161"/>
                <a:gd name="T4" fmla="*/ 238 w 310"/>
                <a:gd name="T5" fmla="*/ 17 h 161"/>
                <a:gd name="T6" fmla="*/ 238 w 310"/>
                <a:gd name="T7" fmla="*/ 21 h 161"/>
                <a:gd name="T8" fmla="*/ 233 w 310"/>
                <a:gd name="T9" fmla="*/ 22 h 161"/>
                <a:gd name="T10" fmla="*/ 235 w 310"/>
                <a:gd name="T11" fmla="*/ 27 h 161"/>
                <a:gd name="T12" fmla="*/ 235 w 310"/>
                <a:gd name="T13" fmla="*/ 27 h 161"/>
                <a:gd name="T14" fmla="*/ 247 w 310"/>
                <a:gd name="T15" fmla="*/ 69 h 161"/>
                <a:gd name="T16" fmla="*/ 250 w 310"/>
                <a:gd name="T17" fmla="*/ 81 h 161"/>
                <a:gd name="T18" fmla="*/ 250 w 310"/>
                <a:gd name="T19" fmla="*/ 81 h 161"/>
                <a:gd name="T20" fmla="*/ 250 w 310"/>
                <a:gd name="T21" fmla="*/ 81 h 161"/>
                <a:gd name="T22" fmla="*/ 250 w 310"/>
                <a:gd name="T23" fmla="*/ 81 h 161"/>
                <a:gd name="T24" fmla="*/ 233 w 310"/>
                <a:gd name="T25" fmla="*/ 126 h 161"/>
                <a:gd name="T26" fmla="*/ 124 w 310"/>
                <a:gd name="T27" fmla="*/ 95 h 161"/>
                <a:gd name="T28" fmla="*/ 130 w 310"/>
                <a:gd name="T29" fmla="*/ 50 h 161"/>
                <a:gd name="T30" fmla="*/ 130 w 310"/>
                <a:gd name="T31" fmla="*/ 50 h 161"/>
                <a:gd name="T32" fmla="*/ 132 w 310"/>
                <a:gd name="T33" fmla="*/ 39 h 161"/>
                <a:gd name="T34" fmla="*/ 132 w 310"/>
                <a:gd name="T35" fmla="*/ 35 h 161"/>
                <a:gd name="T36" fmla="*/ 124 w 310"/>
                <a:gd name="T37" fmla="*/ 36 h 161"/>
                <a:gd name="T38" fmla="*/ 126 w 310"/>
                <a:gd name="T39" fmla="*/ 6 h 161"/>
                <a:gd name="T40" fmla="*/ 69 w 310"/>
                <a:gd name="T41" fmla="*/ 57 h 161"/>
                <a:gd name="T42" fmla="*/ 0 w 310"/>
                <a:gd name="T43" fmla="*/ 92 h 161"/>
                <a:gd name="T44" fmla="*/ 14 w 310"/>
                <a:gd name="T45" fmla="*/ 124 h 161"/>
                <a:gd name="T46" fmla="*/ 187 w 310"/>
                <a:gd name="T47" fmla="*/ 161 h 161"/>
                <a:gd name="T48" fmla="*/ 310 w 310"/>
                <a:gd name="T49" fmla="*/ 155 h 161"/>
                <a:gd name="T50" fmla="*/ 310 w 310"/>
                <a:gd name="T51" fmla="*/ 121 h 161"/>
                <a:gd name="T52" fmla="*/ 286 w 310"/>
                <a:gd name="T53" fmla="*/ 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10" h="161">
                  <a:moveTo>
                    <a:pt x="286" y="0"/>
                  </a:moveTo>
                  <a:cubicBezTo>
                    <a:pt x="286" y="0"/>
                    <a:pt x="281" y="0"/>
                    <a:pt x="269" y="4"/>
                  </a:cubicBezTo>
                  <a:cubicBezTo>
                    <a:pt x="262" y="7"/>
                    <a:pt x="252" y="11"/>
                    <a:pt x="238" y="17"/>
                  </a:cubicBezTo>
                  <a:cubicBezTo>
                    <a:pt x="238" y="21"/>
                    <a:pt x="238" y="21"/>
                    <a:pt x="238" y="21"/>
                  </a:cubicBezTo>
                  <a:cubicBezTo>
                    <a:pt x="233" y="22"/>
                    <a:pt x="233" y="22"/>
                    <a:pt x="233" y="22"/>
                  </a:cubicBezTo>
                  <a:cubicBezTo>
                    <a:pt x="234" y="23"/>
                    <a:pt x="234" y="25"/>
                    <a:pt x="235" y="27"/>
                  </a:cubicBezTo>
                  <a:cubicBezTo>
                    <a:pt x="235" y="27"/>
                    <a:pt x="235" y="27"/>
                    <a:pt x="235" y="27"/>
                  </a:cubicBezTo>
                  <a:cubicBezTo>
                    <a:pt x="239" y="41"/>
                    <a:pt x="243" y="58"/>
                    <a:pt x="247" y="69"/>
                  </a:cubicBezTo>
                  <a:cubicBezTo>
                    <a:pt x="249" y="76"/>
                    <a:pt x="250" y="81"/>
                    <a:pt x="250" y="81"/>
                  </a:cubicBezTo>
                  <a:cubicBezTo>
                    <a:pt x="250" y="81"/>
                    <a:pt x="250" y="81"/>
                    <a:pt x="250" y="81"/>
                  </a:cubicBezTo>
                  <a:cubicBezTo>
                    <a:pt x="250" y="81"/>
                    <a:pt x="250" y="81"/>
                    <a:pt x="250" y="81"/>
                  </a:cubicBezTo>
                  <a:cubicBezTo>
                    <a:pt x="250" y="81"/>
                    <a:pt x="250" y="81"/>
                    <a:pt x="250" y="81"/>
                  </a:cubicBezTo>
                  <a:cubicBezTo>
                    <a:pt x="233" y="126"/>
                    <a:pt x="233" y="126"/>
                    <a:pt x="233" y="12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30" y="50"/>
                    <a:pt x="130" y="50"/>
                    <a:pt x="130" y="50"/>
                  </a:cubicBezTo>
                  <a:cubicBezTo>
                    <a:pt x="130" y="50"/>
                    <a:pt x="130" y="50"/>
                    <a:pt x="130" y="50"/>
                  </a:cubicBezTo>
                  <a:cubicBezTo>
                    <a:pt x="132" y="39"/>
                    <a:pt x="132" y="39"/>
                    <a:pt x="132" y="39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9" y="32"/>
                    <a:pt x="126" y="6"/>
                  </a:cubicBezTo>
                  <a:cubicBezTo>
                    <a:pt x="109" y="29"/>
                    <a:pt x="87" y="55"/>
                    <a:pt x="69" y="57"/>
                  </a:cubicBezTo>
                  <a:cubicBezTo>
                    <a:pt x="43" y="61"/>
                    <a:pt x="0" y="64"/>
                    <a:pt x="0" y="92"/>
                  </a:cubicBezTo>
                  <a:cubicBezTo>
                    <a:pt x="0" y="100"/>
                    <a:pt x="4" y="110"/>
                    <a:pt x="14" y="124"/>
                  </a:cubicBezTo>
                  <a:cubicBezTo>
                    <a:pt x="36" y="154"/>
                    <a:pt x="116" y="161"/>
                    <a:pt x="187" y="161"/>
                  </a:cubicBezTo>
                  <a:cubicBezTo>
                    <a:pt x="252" y="161"/>
                    <a:pt x="310" y="155"/>
                    <a:pt x="310" y="155"/>
                  </a:cubicBezTo>
                  <a:cubicBezTo>
                    <a:pt x="310" y="155"/>
                    <a:pt x="310" y="141"/>
                    <a:pt x="310" y="121"/>
                  </a:cubicBezTo>
                  <a:cubicBezTo>
                    <a:pt x="310" y="79"/>
                    <a:pt x="307" y="11"/>
                    <a:pt x="286" y="0"/>
                  </a:cubicBezTo>
                </a:path>
              </a:pathLst>
            </a:custGeom>
            <a:solidFill>
              <a:srgbClr val="C1C3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2" name="íṧľiḋè"/>
            <p:cNvSpPr/>
            <p:nvPr/>
          </p:nvSpPr>
          <p:spPr bwMode="auto">
            <a:xfrm>
              <a:off x="8014494" y="5191918"/>
              <a:ext cx="182563" cy="203200"/>
            </a:xfrm>
            <a:custGeom>
              <a:avLst/>
              <a:gdLst>
                <a:gd name="T0" fmla="*/ 126 w 126"/>
                <a:gd name="T1" fmla="*/ 96 h 141"/>
                <a:gd name="T2" fmla="*/ 109 w 126"/>
                <a:gd name="T3" fmla="*/ 141 h 141"/>
                <a:gd name="T4" fmla="*/ 0 w 126"/>
                <a:gd name="T5" fmla="*/ 110 h 141"/>
                <a:gd name="T6" fmla="*/ 6 w 126"/>
                <a:gd name="T7" fmla="*/ 65 h 141"/>
                <a:gd name="T8" fmla="*/ 8 w 126"/>
                <a:gd name="T9" fmla="*/ 54 h 141"/>
                <a:gd name="T10" fmla="*/ 12 w 126"/>
                <a:gd name="T11" fmla="*/ 24 h 141"/>
                <a:gd name="T12" fmla="*/ 104 w 126"/>
                <a:gd name="T13" fmla="*/ 12 h 141"/>
                <a:gd name="T14" fmla="*/ 111 w 126"/>
                <a:gd name="T15" fmla="*/ 41 h 141"/>
                <a:gd name="T16" fmla="*/ 123 w 126"/>
                <a:gd name="T17" fmla="*/ 84 h 141"/>
                <a:gd name="T18" fmla="*/ 126 w 126"/>
                <a:gd name="T19" fmla="*/ 9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6" h="141">
                  <a:moveTo>
                    <a:pt x="126" y="96"/>
                  </a:moveTo>
                  <a:cubicBezTo>
                    <a:pt x="109" y="141"/>
                    <a:pt x="109" y="141"/>
                    <a:pt x="109" y="141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8" y="54"/>
                    <a:pt x="8" y="54"/>
                    <a:pt x="8" y="54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4"/>
                    <a:pt x="104" y="0"/>
                    <a:pt x="104" y="12"/>
                  </a:cubicBezTo>
                  <a:cubicBezTo>
                    <a:pt x="106" y="22"/>
                    <a:pt x="108" y="32"/>
                    <a:pt x="111" y="41"/>
                  </a:cubicBezTo>
                  <a:cubicBezTo>
                    <a:pt x="115" y="56"/>
                    <a:pt x="119" y="73"/>
                    <a:pt x="123" y="84"/>
                  </a:cubicBezTo>
                  <a:cubicBezTo>
                    <a:pt x="125" y="91"/>
                    <a:pt x="126" y="96"/>
                    <a:pt x="126" y="96"/>
                  </a:cubicBezTo>
                </a:path>
              </a:pathLst>
            </a:custGeom>
            <a:solidFill>
              <a:srgbClr val="FFB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3" name="îśľïḑê"/>
            <p:cNvSpPr/>
            <p:nvPr/>
          </p:nvSpPr>
          <p:spPr bwMode="auto">
            <a:xfrm>
              <a:off x="7901782" y="3628231"/>
              <a:ext cx="492125" cy="1514475"/>
            </a:xfrm>
            <a:custGeom>
              <a:avLst/>
              <a:gdLst>
                <a:gd name="T0" fmla="*/ 145 w 342"/>
                <a:gd name="T1" fmla="*/ 563 h 1054"/>
                <a:gd name="T2" fmla="*/ 145 w 342"/>
                <a:gd name="T3" fmla="*/ 630 h 1054"/>
                <a:gd name="T4" fmla="*/ 162 w 342"/>
                <a:gd name="T5" fmla="*/ 653 h 1054"/>
                <a:gd name="T6" fmla="*/ 229 w 342"/>
                <a:gd name="T7" fmla="*/ 839 h 1054"/>
                <a:gd name="T8" fmla="*/ 229 w 342"/>
                <a:gd name="T9" fmla="*/ 1047 h 1054"/>
                <a:gd name="T10" fmla="*/ 193 w 342"/>
                <a:gd name="T11" fmla="*/ 1049 h 1054"/>
                <a:gd name="T12" fmla="*/ 136 w 342"/>
                <a:gd name="T13" fmla="*/ 1054 h 1054"/>
                <a:gd name="T14" fmla="*/ 50 w 342"/>
                <a:gd name="T15" fmla="*/ 701 h 1054"/>
                <a:gd name="T16" fmla="*/ 24 w 342"/>
                <a:gd name="T17" fmla="*/ 398 h 1054"/>
                <a:gd name="T18" fmla="*/ 69 w 342"/>
                <a:gd name="T19" fmla="*/ 69 h 1054"/>
                <a:gd name="T20" fmla="*/ 89 w 342"/>
                <a:gd name="T21" fmla="*/ 49 h 1054"/>
                <a:gd name="T22" fmla="*/ 136 w 342"/>
                <a:gd name="T23" fmla="*/ 0 h 1054"/>
                <a:gd name="T24" fmla="*/ 272 w 342"/>
                <a:gd name="T25" fmla="*/ 0 h 1054"/>
                <a:gd name="T26" fmla="*/ 298 w 342"/>
                <a:gd name="T27" fmla="*/ 30 h 1054"/>
                <a:gd name="T28" fmla="*/ 279 w 342"/>
                <a:gd name="T29" fmla="*/ 291 h 1054"/>
                <a:gd name="T30" fmla="*/ 153 w 342"/>
                <a:gd name="T31" fmla="*/ 553 h 1054"/>
                <a:gd name="T32" fmla="*/ 145 w 342"/>
                <a:gd name="T33" fmla="*/ 563 h 1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2" h="1054">
                  <a:moveTo>
                    <a:pt x="145" y="563"/>
                  </a:moveTo>
                  <a:cubicBezTo>
                    <a:pt x="138" y="576"/>
                    <a:pt x="129" y="600"/>
                    <a:pt x="145" y="630"/>
                  </a:cubicBezTo>
                  <a:cubicBezTo>
                    <a:pt x="150" y="638"/>
                    <a:pt x="156" y="646"/>
                    <a:pt x="162" y="653"/>
                  </a:cubicBezTo>
                  <a:cubicBezTo>
                    <a:pt x="215" y="711"/>
                    <a:pt x="229" y="839"/>
                    <a:pt x="229" y="839"/>
                  </a:cubicBezTo>
                  <a:cubicBezTo>
                    <a:pt x="229" y="1047"/>
                    <a:pt x="229" y="1047"/>
                    <a:pt x="229" y="1047"/>
                  </a:cubicBezTo>
                  <a:cubicBezTo>
                    <a:pt x="193" y="1049"/>
                    <a:pt x="193" y="1049"/>
                    <a:pt x="193" y="1049"/>
                  </a:cubicBezTo>
                  <a:cubicBezTo>
                    <a:pt x="136" y="1054"/>
                    <a:pt x="136" y="1054"/>
                    <a:pt x="136" y="1054"/>
                  </a:cubicBezTo>
                  <a:cubicBezTo>
                    <a:pt x="50" y="701"/>
                    <a:pt x="50" y="701"/>
                    <a:pt x="50" y="701"/>
                  </a:cubicBezTo>
                  <a:cubicBezTo>
                    <a:pt x="50" y="701"/>
                    <a:pt x="0" y="444"/>
                    <a:pt x="24" y="398"/>
                  </a:cubicBezTo>
                  <a:cubicBezTo>
                    <a:pt x="48" y="353"/>
                    <a:pt x="69" y="69"/>
                    <a:pt x="69" y="69"/>
                  </a:cubicBezTo>
                  <a:cubicBezTo>
                    <a:pt x="89" y="49"/>
                    <a:pt x="89" y="49"/>
                    <a:pt x="89" y="49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272" y="0"/>
                    <a:pt x="272" y="0"/>
                    <a:pt x="272" y="0"/>
                  </a:cubicBezTo>
                  <a:cubicBezTo>
                    <a:pt x="283" y="8"/>
                    <a:pt x="292" y="18"/>
                    <a:pt x="298" y="30"/>
                  </a:cubicBezTo>
                  <a:cubicBezTo>
                    <a:pt x="321" y="68"/>
                    <a:pt x="342" y="146"/>
                    <a:pt x="279" y="291"/>
                  </a:cubicBezTo>
                  <a:cubicBezTo>
                    <a:pt x="181" y="518"/>
                    <a:pt x="153" y="553"/>
                    <a:pt x="153" y="553"/>
                  </a:cubicBezTo>
                  <a:cubicBezTo>
                    <a:pt x="150" y="556"/>
                    <a:pt x="147" y="560"/>
                    <a:pt x="145" y="563"/>
                  </a:cubicBezTo>
                </a:path>
              </a:pathLst>
            </a:custGeom>
            <a:solidFill>
              <a:srgbClr val="4C4C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4" name="ïsľïďê"/>
            <p:cNvSpPr/>
            <p:nvPr/>
          </p:nvSpPr>
          <p:spPr bwMode="auto">
            <a:xfrm>
              <a:off x="8097044" y="3686968"/>
              <a:ext cx="266700" cy="1447800"/>
            </a:xfrm>
            <a:custGeom>
              <a:avLst/>
              <a:gdLst>
                <a:gd name="T0" fmla="*/ 9 w 185"/>
                <a:gd name="T1" fmla="*/ 590 h 1009"/>
                <a:gd name="T2" fmla="*/ 7 w 185"/>
                <a:gd name="T3" fmla="*/ 616 h 1009"/>
                <a:gd name="T4" fmla="*/ 14 w 185"/>
                <a:gd name="T5" fmla="*/ 685 h 1009"/>
                <a:gd name="T6" fmla="*/ 57 w 185"/>
                <a:gd name="T7" fmla="*/ 980 h 1009"/>
                <a:gd name="T8" fmla="*/ 57 w 185"/>
                <a:gd name="T9" fmla="*/ 1009 h 1009"/>
                <a:gd name="T10" fmla="*/ 93 w 185"/>
                <a:gd name="T11" fmla="*/ 1007 h 1009"/>
                <a:gd name="T12" fmla="*/ 93 w 185"/>
                <a:gd name="T13" fmla="*/ 799 h 1009"/>
                <a:gd name="T14" fmla="*/ 26 w 185"/>
                <a:gd name="T15" fmla="*/ 613 h 1009"/>
                <a:gd name="T16" fmla="*/ 9 w 185"/>
                <a:gd name="T17" fmla="*/ 590 h 1009"/>
                <a:gd name="T18" fmla="*/ 168 w 185"/>
                <a:gd name="T19" fmla="*/ 0 h 1009"/>
                <a:gd name="T20" fmla="*/ 169 w 185"/>
                <a:gd name="T21" fmla="*/ 6 h 1009"/>
                <a:gd name="T22" fmla="*/ 166 w 185"/>
                <a:gd name="T23" fmla="*/ 7 h 1009"/>
                <a:gd name="T24" fmla="*/ 169 w 185"/>
                <a:gd name="T25" fmla="*/ 18 h 1009"/>
                <a:gd name="T26" fmla="*/ 116 w 185"/>
                <a:gd name="T27" fmla="*/ 31 h 1009"/>
                <a:gd name="T28" fmla="*/ 2 w 185"/>
                <a:gd name="T29" fmla="*/ 218 h 1009"/>
                <a:gd name="T30" fmla="*/ 9 w 185"/>
                <a:gd name="T31" fmla="*/ 523 h 1009"/>
                <a:gd name="T32" fmla="*/ 9 w 185"/>
                <a:gd name="T33" fmla="*/ 523 h 1009"/>
                <a:gd name="T34" fmla="*/ 17 w 185"/>
                <a:gd name="T35" fmla="*/ 513 h 1009"/>
                <a:gd name="T36" fmla="*/ 143 w 185"/>
                <a:gd name="T37" fmla="*/ 251 h 1009"/>
                <a:gd name="T38" fmla="*/ 185 w 185"/>
                <a:gd name="T39" fmla="*/ 81 h 1009"/>
                <a:gd name="T40" fmla="*/ 168 w 185"/>
                <a:gd name="T41" fmla="*/ 0 h 1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85" h="1009">
                  <a:moveTo>
                    <a:pt x="9" y="590"/>
                  </a:moveTo>
                  <a:cubicBezTo>
                    <a:pt x="9" y="598"/>
                    <a:pt x="9" y="607"/>
                    <a:pt x="7" y="616"/>
                  </a:cubicBezTo>
                  <a:cubicBezTo>
                    <a:pt x="0" y="637"/>
                    <a:pt x="14" y="685"/>
                    <a:pt x="14" y="685"/>
                  </a:cubicBezTo>
                  <a:cubicBezTo>
                    <a:pt x="74" y="842"/>
                    <a:pt x="57" y="980"/>
                    <a:pt x="57" y="980"/>
                  </a:cubicBezTo>
                  <a:cubicBezTo>
                    <a:pt x="57" y="1009"/>
                    <a:pt x="57" y="1009"/>
                    <a:pt x="57" y="1009"/>
                  </a:cubicBezTo>
                  <a:cubicBezTo>
                    <a:pt x="93" y="1007"/>
                    <a:pt x="93" y="1007"/>
                    <a:pt x="93" y="1007"/>
                  </a:cubicBezTo>
                  <a:cubicBezTo>
                    <a:pt x="93" y="799"/>
                    <a:pt x="93" y="799"/>
                    <a:pt x="93" y="799"/>
                  </a:cubicBezTo>
                  <a:cubicBezTo>
                    <a:pt x="93" y="799"/>
                    <a:pt x="79" y="671"/>
                    <a:pt x="26" y="613"/>
                  </a:cubicBezTo>
                  <a:cubicBezTo>
                    <a:pt x="20" y="606"/>
                    <a:pt x="14" y="598"/>
                    <a:pt x="9" y="590"/>
                  </a:cubicBezTo>
                  <a:moveTo>
                    <a:pt x="168" y="0"/>
                  </a:moveTo>
                  <a:cubicBezTo>
                    <a:pt x="169" y="4"/>
                    <a:pt x="169" y="6"/>
                    <a:pt x="169" y="6"/>
                  </a:cubicBezTo>
                  <a:cubicBezTo>
                    <a:pt x="169" y="6"/>
                    <a:pt x="168" y="6"/>
                    <a:pt x="166" y="7"/>
                  </a:cubicBezTo>
                  <a:cubicBezTo>
                    <a:pt x="168" y="14"/>
                    <a:pt x="169" y="18"/>
                    <a:pt x="169" y="18"/>
                  </a:cubicBezTo>
                  <a:cubicBezTo>
                    <a:pt x="152" y="23"/>
                    <a:pt x="134" y="28"/>
                    <a:pt x="116" y="31"/>
                  </a:cubicBezTo>
                  <a:cubicBezTo>
                    <a:pt x="143" y="165"/>
                    <a:pt x="2" y="218"/>
                    <a:pt x="2" y="218"/>
                  </a:cubicBezTo>
                  <a:cubicBezTo>
                    <a:pt x="2" y="218"/>
                    <a:pt x="8" y="405"/>
                    <a:pt x="9" y="523"/>
                  </a:cubicBezTo>
                  <a:cubicBezTo>
                    <a:pt x="9" y="523"/>
                    <a:pt x="9" y="523"/>
                    <a:pt x="9" y="523"/>
                  </a:cubicBezTo>
                  <a:cubicBezTo>
                    <a:pt x="11" y="520"/>
                    <a:pt x="14" y="516"/>
                    <a:pt x="17" y="513"/>
                  </a:cubicBezTo>
                  <a:cubicBezTo>
                    <a:pt x="17" y="513"/>
                    <a:pt x="45" y="478"/>
                    <a:pt x="143" y="251"/>
                  </a:cubicBezTo>
                  <a:cubicBezTo>
                    <a:pt x="174" y="179"/>
                    <a:pt x="185" y="124"/>
                    <a:pt x="185" y="81"/>
                  </a:cubicBezTo>
                  <a:cubicBezTo>
                    <a:pt x="185" y="46"/>
                    <a:pt x="177" y="19"/>
                    <a:pt x="168" y="0"/>
                  </a:cubicBezTo>
                </a:path>
              </a:pathLst>
            </a:custGeom>
            <a:solidFill>
              <a:srgbClr val="4848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5" name="ís1iḍé"/>
            <p:cNvSpPr/>
            <p:nvPr/>
          </p:nvSpPr>
          <p:spPr bwMode="auto">
            <a:xfrm>
              <a:off x="8171657" y="5245893"/>
              <a:ext cx="3175" cy="6350"/>
            </a:xfrm>
            <a:custGeom>
              <a:avLst/>
              <a:gdLst>
                <a:gd name="T0" fmla="*/ 0 w 2"/>
                <a:gd name="T1" fmla="*/ 0 h 5"/>
                <a:gd name="T2" fmla="*/ 0 w 2"/>
                <a:gd name="T3" fmla="*/ 0 h 5"/>
                <a:gd name="T4" fmla="*/ 2 w 2"/>
                <a:gd name="T5" fmla="*/ 4 h 5"/>
                <a:gd name="T6" fmla="*/ 2 w 2"/>
                <a:gd name="T7" fmla="*/ 5 h 5"/>
                <a:gd name="T8" fmla="*/ 2 w 2"/>
                <a:gd name="T9" fmla="*/ 5 h 5"/>
                <a:gd name="T10" fmla="*/ 0 w 2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1"/>
                    <a:pt x="1" y="3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3"/>
                    <a:pt x="1" y="1"/>
                    <a:pt x="0" y="0"/>
                  </a:cubicBezTo>
                </a:path>
              </a:pathLst>
            </a:custGeom>
            <a:solidFill>
              <a:srgbClr val="ADAF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6" name="îṡliḍè"/>
            <p:cNvSpPr/>
            <p:nvPr/>
          </p:nvSpPr>
          <p:spPr bwMode="auto">
            <a:xfrm>
              <a:off x="8027194" y="5245893"/>
              <a:ext cx="147638" cy="23813"/>
            </a:xfrm>
            <a:custGeom>
              <a:avLst/>
              <a:gdLst>
                <a:gd name="T0" fmla="*/ 101 w 103"/>
                <a:gd name="T1" fmla="*/ 0 h 17"/>
                <a:gd name="T2" fmla="*/ 0 w 103"/>
                <a:gd name="T3" fmla="*/ 13 h 17"/>
                <a:gd name="T4" fmla="*/ 0 w 103"/>
                <a:gd name="T5" fmla="*/ 17 h 17"/>
                <a:gd name="T6" fmla="*/ 103 w 103"/>
                <a:gd name="T7" fmla="*/ 5 h 17"/>
                <a:gd name="T8" fmla="*/ 103 w 103"/>
                <a:gd name="T9" fmla="*/ 4 h 17"/>
                <a:gd name="T10" fmla="*/ 101 w 103"/>
                <a:gd name="T11" fmla="*/ 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3" h="17">
                  <a:moveTo>
                    <a:pt x="101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03" y="5"/>
                    <a:pt x="103" y="5"/>
                    <a:pt x="103" y="5"/>
                  </a:cubicBezTo>
                  <a:cubicBezTo>
                    <a:pt x="103" y="5"/>
                    <a:pt x="103" y="5"/>
                    <a:pt x="103" y="4"/>
                  </a:cubicBezTo>
                  <a:cubicBezTo>
                    <a:pt x="102" y="3"/>
                    <a:pt x="102" y="1"/>
                    <a:pt x="101" y="0"/>
                  </a:cubicBezTo>
                </a:path>
              </a:pathLst>
            </a:custGeom>
            <a:solidFill>
              <a:srgbClr val="E5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7" name="îṣḷîḑè"/>
            <p:cNvSpPr/>
            <p:nvPr/>
          </p:nvSpPr>
          <p:spPr bwMode="auto">
            <a:xfrm>
              <a:off x="7731919" y="3483768"/>
              <a:ext cx="571500" cy="1782763"/>
            </a:xfrm>
            <a:custGeom>
              <a:avLst/>
              <a:gdLst>
                <a:gd name="T0" fmla="*/ 256 w 397"/>
                <a:gd name="T1" fmla="*/ 359 h 1241"/>
                <a:gd name="T2" fmla="*/ 263 w 397"/>
                <a:gd name="T3" fmla="*/ 664 h 1241"/>
                <a:gd name="T4" fmla="*/ 263 w 397"/>
                <a:gd name="T5" fmla="*/ 731 h 1241"/>
                <a:gd name="T6" fmla="*/ 261 w 397"/>
                <a:gd name="T7" fmla="*/ 757 h 1241"/>
                <a:gd name="T8" fmla="*/ 268 w 397"/>
                <a:gd name="T9" fmla="*/ 826 h 1241"/>
                <a:gd name="T10" fmla="*/ 311 w 397"/>
                <a:gd name="T11" fmla="*/ 1121 h 1241"/>
                <a:gd name="T12" fmla="*/ 311 w 397"/>
                <a:gd name="T13" fmla="*/ 1226 h 1241"/>
                <a:gd name="T14" fmla="*/ 197 w 397"/>
                <a:gd name="T15" fmla="*/ 1241 h 1241"/>
                <a:gd name="T16" fmla="*/ 163 w 397"/>
                <a:gd name="T17" fmla="*/ 1088 h 1241"/>
                <a:gd name="T18" fmla="*/ 127 w 397"/>
                <a:gd name="T19" fmla="*/ 879 h 1241"/>
                <a:gd name="T20" fmla="*/ 110 w 397"/>
                <a:gd name="T21" fmla="*/ 796 h 1241"/>
                <a:gd name="T22" fmla="*/ 104 w 397"/>
                <a:gd name="T23" fmla="*/ 769 h 1241"/>
                <a:gd name="T24" fmla="*/ 78 w 397"/>
                <a:gd name="T25" fmla="*/ 661 h 1241"/>
                <a:gd name="T26" fmla="*/ 6 w 397"/>
                <a:gd name="T27" fmla="*/ 368 h 1241"/>
                <a:gd name="T28" fmla="*/ 10 w 397"/>
                <a:gd name="T29" fmla="*/ 191 h 1241"/>
                <a:gd name="T30" fmla="*/ 18 w 397"/>
                <a:gd name="T31" fmla="*/ 147 h 1241"/>
                <a:gd name="T32" fmla="*/ 339 w 397"/>
                <a:gd name="T33" fmla="*/ 101 h 1241"/>
                <a:gd name="T34" fmla="*/ 359 w 397"/>
                <a:gd name="T35" fmla="*/ 135 h 1241"/>
                <a:gd name="T36" fmla="*/ 370 w 397"/>
                <a:gd name="T37" fmla="*/ 172 h 1241"/>
                <a:gd name="T38" fmla="*/ 256 w 397"/>
                <a:gd name="T39" fmla="*/ 359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97" h="1241">
                  <a:moveTo>
                    <a:pt x="256" y="359"/>
                  </a:moveTo>
                  <a:cubicBezTo>
                    <a:pt x="256" y="359"/>
                    <a:pt x="262" y="546"/>
                    <a:pt x="263" y="664"/>
                  </a:cubicBezTo>
                  <a:cubicBezTo>
                    <a:pt x="263" y="691"/>
                    <a:pt x="263" y="714"/>
                    <a:pt x="263" y="731"/>
                  </a:cubicBezTo>
                  <a:cubicBezTo>
                    <a:pt x="263" y="739"/>
                    <a:pt x="263" y="748"/>
                    <a:pt x="261" y="757"/>
                  </a:cubicBezTo>
                  <a:cubicBezTo>
                    <a:pt x="254" y="778"/>
                    <a:pt x="268" y="826"/>
                    <a:pt x="268" y="826"/>
                  </a:cubicBezTo>
                  <a:cubicBezTo>
                    <a:pt x="328" y="983"/>
                    <a:pt x="311" y="1121"/>
                    <a:pt x="311" y="1121"/>
                  </a:cubicBezTo>
                  <a:cubicBezTo>
                    <a:pt x="311" y="1226"/>
                    <a:pt x="311" y="1226"/>
                    <a:pt x="311" y="1226"/>
                  </a:cubicBezTo>
                  <a:cubicBezTo>
                    <a:pt x="197" y="1241"/>
                    <a:pt x="197" y="1241"/>
                    <a:pt x="197" y="1241"/>
                  </a:cubicBezTo>
                  <a:cubicBezTo>
                    <a:pt x="197" y="1241"/>
                    <a:pt x="216" y="1226"/>
                    <a:pt x="163" y="1088"/>
                  </a:cubicBezTo>
                  <a:cubicBezTo>
                    <a:pt x="133" y="1009"/>
                    <a:pt x="127" y="931"/>
                    <a:pt x="127" y="879"/>
                  </a:cubicBezTo>
                  <a:cubicBezTo>
                    <a:pt x="126" y="851"/>
                    <a:pt x="121" y="823"/>
                    <a:pt x="110" y="796"/>
                  </a:cubicBezTo>
                  <a:cubicBezTo>
                    <a:pt x="107" y="787"/>
                    <a:pt x="105" y="778"/>
                    <a:pt x="104" y="769"/>
                  </a:cubicBezTo>
                  <a:cubicBezTo>
                    <a:pt x="99" y="721"/>
                    <a:pt x="78" y="661"/>
                    <a:pt x="78" y="661"/>
                  </a:cubicBezTo>
                  <a:cubicBezTo>
                    <a:pt x="78" y="661"/>
                    <a:pt x="21" y="492"/>
                    <a:pt x="6" y="368"/>
                  </a:cubicBezTo>
                  <a:cubicBezTo>
                    <a:pt x="0" y="309"/>
                    <a:pt x="1" y="250"/>
                    <a:pt x="10" y="191"/>
                  </a:cubicBezTo>
                  <a:cubicBezTo>
                    <a:pt x="12" y="176"/>
                    <a:pt x="15" y="161"/>
                    <a:pt x="18" y="147"/>
                  </a:cubicBezTo>
                  <a:cubicBezTo>
                    <a:pt x="18" y="147"/>
                    <a:pt x="251" y="0"/>
                    <a:pt x="339" y="101"/>
                  </a:cubicBezTo>
                  <a:cubicBezTo>
                    <a:pt x="348" y="111"/>
                    <a:pt x="354" y="122"/>
                    <a:pt x="359" y="135"/>
                  </a:cubicBezTo>
                  <a:cubicBezTo>
                    <a:pt x="364" y="147"/>
                    <a:pt x="368" y="159"/>
                    <a:pt x="370" y="172"/>
                  </a:cubicBezTo>
                  <a:cubicBezTo>
                    <a:pt x="397" y="306"/>
                    <a:pt x="256" y="359"/>
                    <a:pt x="256" y="359"/>
                  </a:cubicBezTo>
                </a:path>
              </a:pathLst>
            </a:custGeom>
            <a:solidFill>
              <a:srgbClr val="4C4C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8" name="ïŝļíḋe"/>
            <p:cNvSpPr/>
            <p:nvPr/>
          </p:nvSpPr>
          <p:spPr bwMode="auto">
            <a:xfrm>
              <a:off x="7916069" y="2150268"/>
              <a:ext cx="349250" cy="349250"/>
            </a:xfrm>
            <a:prstGeom prst="ellipse">
              <a:avLst/>
            </a:prstGeom>
            <a:solidFill>
              <a:srgbClr val="FFB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09" name="îṥlïdè"/>
            <p:cNvSpPr/>
            <p:nvPr/>
          </p:nvSpPr>
          <p:spPr bwMode="auto">
            <a:xfrm>
              <a:off x="7922419" y="2196306"/>
              <a:ext cx="417513" cy="652463"/>
            </a:xfrm>
            <a:custGeom>
              <a:avLst/>
              <a:gdLst>
                <a:gd name="T0" fmla="*/ 50 w 291"/>
                <a:gd name="T1" fmla="*/ 166 h 455"/>
                <a:gd name="T2" fmla="*/ 50 w 291"/>
                <a:gd name="T3" fmla="*/ 381 h 455"/>
                <a:gd name="T4" fmla="*/ 210 w 291"/>
                <a:gd name="T5" fmla="*/ 431 h 455"/>
                <a:gd name="T6" fmla="*/ 291 w 291"/>
                <a:gd name="T7" fmla="*/ 333 h 455"/>
                <a:gd name="T8" fmla="*/ 191 w 291"/>
                <a:gd name="T9" fmla="*/ 166 h 455"/>
                <a:gd name="T10" fmla="*/ 50 w 291"/>
                <a:gd name="T11" fmla="*/ 166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91" h="455">
                  <a:moveTo>
                    <a:pt x="50" y="166"/>
                  </a:moveTo>
                  <a:cubicBezTo>
                    <a:pt x="50" y="166"/>
                    <a:pt x="101" y="307"/>
                    <a:pt x="50" y="381"/>
                  </a:cubicBezTo>
                  <a:cubicBezTo>
                    <a:pt x="0" y="455"/>
                    <a:pt x="210" y="431"/>
                    <a:pt x="210" y="431"/>
                  </a:cubicBezTo>
                  <a:cubicBezTo>
                    <a:pt x="291" y="333"/>
                    <a:pt x="291" y="333"/>
                    <a:pt x="291" y="333"/>
                  </a:cubicBezTo>
                  <a:cubicBezTo>
                    <a:pt x="291" y="333"/>
                    <a:pt x="196" y="333"/>
                    <a:pt x="191" y="166"/>
                  </a:cubicBezTo>
                  <a:cubicBezTo>
                    <a:pt x="187" y="0"/>
                    <a:pt x="50" y="166"/>
                    <a:pt x="50" y="166"/>
                  </a:cubicBezTo>
                </a:path>
              </a:pathLst>
            </a:custGeom>
            <a:solidFill>
              <a:srgbClr val="FFB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0" name="îşļîďê"/>
            <p:cNvSpPr/>
            <p:nvPr/>
          </p:nvSpPr>
          <p:spPr bwMode="auto">
            <a:xfrm>
              <a:off x="7744619" y="3739356"/>
              <a:ext cx="4763" cy="19050"/>
            </a:xfrm>
            <a:custGeom>
              <a:avLst/>
              <a:gdLst>
                <a:gd name="T0" fmla="*/ 3 w 3"/>
                <a:gd name="T1" fmla="*/ 0 h 13"/>
                <a:gd name="T2" fmla="*/ 2 w 3"/>
                <a:gd name="T3" fmla="*/ 1 h 13"/>
                <a:gd name="T4" fmla="*/ 0 w 3"/>
                <a:gd name="T5" fmla="*/ 13 h 13"/>
                <a:gd name="T6" fmla="*/ 1 w 3"/>
                <a:gd name="T7" fmla="*/ 13 h 13"/>
                <a:gd name="T8" fmla="*/ 3 w 3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3">
                  <a:moveTo>
                    <a:pt x="3" y="0"/>
                  </a:moveTo>
                  <a:cubicBezTo>
                    <a:pt x="2" y="0"/>
                    <a:pt x="2" y="1"/>
                    <a:pt x="2" y="1"/>
                  </a:cubicBezTo>
                  <a:cubicBezTo>
                    <a:pt x="2" y="5"/>
                    <a:pt x="1" y="9"/>
                    <a:pt x="0" y="13"/>
                  </a:cubicBezTo>
                  <a:cubicBezTo>
                    <a:pt x="0" y="13"/>
                    <a:pt x="1" y="13"/>
                    <a:pt x="1" y="13"/>
                  </a:cubicBezTo>
                  <a:cubicBezTo>
                    <a:pt x="1" y="9"/>
                    <a:pt x="2" y="5"/>
                    <a:pt x="3" y="0"/>
                  </a:cubicBezTo>
                </a:path>
              </a:pathLst>
            </a:custGeom>
            <a:solidFill>
              <a:srgbClr val="DDDE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1" name="ïślïḓê"/>
            <p:cNvSpPr/>
            <p:nvPr/>
          </p:nvSpPr>
          <p:spPr bwMode="auto">
            <a:xfrm>
              <a:off x="8260557" y="3696493"/>
              <a:ext cx="79375" cy="34925"/>
            </a:xfrm>
            <a:custGeom>
              <a:avLst/>
              <a:gdLst>
                <a:gd name="T0" fmla="*/ 52 w 55"/>
                <a:gd name="T1" fmla="*/ 0 h 24"/>
                <a:gd name="T2" fmla="*/ 0 w 55"/>
                <a:gd name="T3" fmla="*/ 12 h 24"/>
                <a:gd name="T4" fmla="*/ 2 w 55"/>
                <a:gd name="T5" fmla="*/ 24 h 24"/>
                <a:gd name="T6" fmla="*/ 2 w 55"/>
                <a:gd name="T7" fmla="*/ 24 h 24"/>
                <a:gd name="T8" fmla="*/ 55 w 55"/>
                <a:gd name="T9" fmla="*/ 11 h 24"/>
                <a:gd name="T10" fmla="*/ 52 w 55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5" h="24">
                  <a:moveTo>
                    <a:pt x="52" y="0"/>
                  </a:moveTo>
                  <a:cubicBezTo>
                    <a:pt x="45" y="2"/>
                    <a:pt x="24" y="9"/>
                    <a:pt x="0" y="12"/>
                  </a:cubicBezTo>
                  <a:cubicBezTo>
                    <a:pt x="1" y="16"/>
                    <a:pt x="2" y="20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0" y="21"/>
                    <a:pt x="38" y="16"/>
                    <a:pt x="55" y="11"/>
                  </a:cubicBezTo>
                  <a:cubicBezTo>
                    <a:pt x="55" y="11"/>
                    <a:pt x="54" y="7"/>
                    <a:pt x="52" y="0"/>
                  </a:cubicBezTo>
                </a:path>
              </a:pathLst>
            </a:custGeom>
            <a:solidFill>
              <a:srgbClr val="4141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2" name="íṣḻïdê"/>
            <p:cNvSpPr/>
            <p:nvPr/>
          </p:nvSpPr>
          <p:spPr bwMode="auto">
            <a:xfrm>
              <a:off x="7746207" y="3679031"/>
              <a:ext cx="517525" cy="79375"/>
            </a:xfrm>
            <a:custGeom>
              <a:avLst/>
              <a:gdLst>
                <a:gd name="T0" fmla="*/ 229 w 360"/>
                <a:gd name="T1" fmla="*/ 0 h 55"/>
                <a:gd name="T2" fmla="*/ 2 w 360"/>
                <a:gd name="T3" fmla="*/ 42 h 55"/>
                <a:gd name="T4" fmla="*/ 0 w 360"/>
                <a:gd name="T5" fmla="*/ 55 h 55"/>
                <a:gd name="T6" fmla="*/ 197 w 360"/>
                <a:gd name="T7" fmla="*/ 14 h 55"/>
                <a:gd name="T8" fmla="*/ 229 w 360"/>
                <a:gd name="T9" fmla="*/ 12 h 55"/>
                <a:gd name="T10" fmla="*/ 275 w 360"/>
                <a:gd name="T11" fmla="*/ 23 h 55"/>
                <a:gd name="T12" fmla="*/ 329 w 360"/>
                <a:gd name="T13" fmla="*/ 38 h 55"/>
                <a:gd name="T14" fmla="*/ 360 w 360"/>
                <a:gd name="T15" fmla="*/ 36 h 55"/>
                <a:gd name="T16" fmla="*/ 360 w 360"/>
                <a:gd name="T17" fmla="*/ 36 h 55"/>
                <a:gd name="T18" fmla="*/ 360 w 360"/>
                <a:gd name="T19" fmla="*/ 36 h 55"/>
                <a:gd name="T20" fmla="*/ 358 w 360"/>
                <a:gd name="T21" fmla="*/ 24 h 55"/>
                <a:gd name="T22" fmla="*/ 329 w 360"/>
                <a:gd name="T23" fmla="*/ 26 h 55"/>
                <a:gd name="T24" fmla="*/ 275 w 360"/>
                <a:gd name="T25" fmla="*/ 11 h 55"/>
                <a:gd name="T26" fmla="*/ 229 w 360"/>
                <a:gd name="T27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0" h="55">
                  <a:moveTo>
                    <a:pt x="229" y="0"/>
                  </a:moveTo>
                  <a:cubicBezTo>
                    <a:pt x="156" y="0"/>
                    <a:pt x="29" y="35"/>
                    <a:pt x="2" y="42"/>
                  </a:cubicBezTo>
                  <a:cubicBezTo>
                    <a:pt x="1" y="47"/>
                    <a:pt x="0" y="51"/>
                    <a:pt x="0" y="55"/>
                  </a:cubicBezTo>
                  <a:cubicBezTo>
                    <a:pt x="20" y="49"/>
                    <a:pt x="122" y="21"/>
                    <a:pt x="197" y="14"/>
                  </a:cubicBezTo>
                  <a:cubicBezTo>
                    <a:pt x="208" y="13"/>
                    <a:pt x="219" y="12"/>
                    <a:pt x="229" y="12"/>
                  </a:cubicBezTo>
                  <a:cubicBezTo>
                    <a:pt x="250" y="12"/>
                    <a:pt x="267" y="15"/>
                    <a:pt x="275" y="23"/>
                  </a:cubicBezTo>
                  <a:cubicBezTo>
                    <a:pt x="288" y="34"/>
                    <a:pt x="308" y="38"/>
                    <a:pt x="329" y="38"/>
                  </a:cubicBezTo>
                  <a:cubicBezTo>
                    <a:pt x="339" y="38"/>
                    <a:pt x="350" y="37"/>
                    <a:pt x="360" y="36"/>
                  </a:cubicBezTo>
                  <a:cubicBezTo>
                    <a:pt x="360" y="36"/>
                    <a:pt x="360" y="36"/>
                    <a:pt x="360" y="36"/>
                  </a:cubicBezTo>
                  <a:cubicBezTo>
                    <a:pt x="360" y="36"/>
                    <a:pt x="360" y="36"/>
                    <a:pt x="360" y="36"/>
                  </a:cubicBezTo>
                  <a:cubicBezTo>
                    <a:pt x="360" y="32"/>
                    <a:pt x="359" y="28"/>
                    <a:pt x="358" y="24"/>
                  </a:cubicBezTo>
                  <a:cubicBezTo>
                    <a:pt x="348" y="26"/>
                    <a:pt x="339" y="26"/>
                    <a:pt x="329" y="26"/>
                  </a:cubicBezTo>
                  <a:cubicBezTo>
                    <a:pt x="309" y="26"/>
                    <a:pt x="289" y="23"/>
                    <a:pt x="275" y="11"/>
                  </a:cubicBezTo>
                  <a:cubicBezTo>
                    <a:pt x="267" y="3"/>
                    <a:pt x="250" y="0"/>
                    <a:pt x="229" y="0"/>
                  </a:cubicBezTo>
                </a:path>
              </a:pathLst>
            </a:custGeom>
            <a:solidFill>
              <a:srgbClr val="4444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3" name="iṡļïďe"/>
            <p:cNvSpPr/>
            <p:nvPr/>
          </p:nvSpPr>
          <p:spPr bwMode="auto">
            <a:xfrm>
              <a:off x="8014494" y="5285581"/>
              <a:ext cx="182563" cy="109538"/>
            </a:xfrm>
            <a:custGeom>
              <a:avLst/>
              <a:gdLst>
                <a:gd name="T0" fmla="*/ 6 w 126"/>
                <a:gd name="T1" fmla="*/ 0 h 76"/>
                <a:gd name="T2" fmla="*/ 6 w 126"/>
                <a:gd name="T3" fmla="*/ 0 h 76"/>
                <a:gd name="T4" fmla="*/ 0 w 126"/>
                <a:gd name="T5" fmla="*/ 45 h 76"/>
                <a:gd name="T6" fmla="*/ 109 w 126"/>
                <a:gd name="T7" fmla="*/ 76 h 76"/>
                <a:gd name="T8" fmla="*/ 126 w 126"/>
                <a:gd name="T9" fmla="*/ 31 h 76"/>
                <a:gd name="T10" fmla="*/ 126 w 126"/>
                <a:gd name="T11" fmla="*/ 31 h 76"/>
                <a:gd name="T12" fmla="*/ 123 w 126"/>
                <a:gd name="T13" fmla="*/ 19 h 76"/>
                <a:gd name="T14" fmla="*/ 57 w 126"/>
                <a:gd name="T15" fmla="*/ 48 h 76"/>
                <a:gd name="T16" fmla="*/ 6 w 126"/>
                <a:gd name="T17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6" h="76">
                  <a:moveTo>
                    <a:pt x="6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0" y="45"/>
                    <a:pt x="0" y="45"/>
                    <a:pt x="0" y="45"/>
                  </a:cubicBezTo>
                  <a:cubicBezTo>
                    <a:pt x="109" y="76"/>
                    <a:pt x="109" y="76"/>
                    <a:pt x="109" y="76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1"/>
                    <a:pt x="125" y="26"/>
                    <a:pt x="123" y="19"/>
                  </a:cubicBezTo>
                  <a:cubicBezTo>
                    <a:pt x="112" y="22"/>
                    <a:pt x="92" y="30"/>
                    <a:pt x="57" y="48"/>
                  </a:cubicBezTo>
                  <a:cubicBezTo>
                    <a:pt x="57" y="48"/>
                    <a:pt x="25" y="42"/>
                    <a:pt x="6" y="0"/>
                  </a:cubicBezTo>
                </a:path>
              </a:pathLst>
            </a:custGeom>
            <a:solidFill>
              <a:srgbClr val="E5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4" name="ísḻïḑê"/>
            <p:cNvSpPr/>
            <p:nvPr/>
          </p:nvSpPr>
          <p:spPr bwMode="auto">
            <a:xfrm>
              <a:off x="7755732" y="5266531"/>
              <a:ext cx="495300" cy="306388"/>
            </a:xfrm>
            <a:custGeom>
              <a:avLst/>
              <a:gdLst>
                <a:gd name="T0" fmla="*/ 314 w 345"/>
                <a:gd name="T1" fmla="*/ 33 h 214"/>
                <a:gd name="T2" fmla="*/ 238 w 345"/>
                <a:gd name="T3" fmla="*/ 64 h 214"/>
                <a:gd name="T4" fmla="*/ 181 w 345"/>
                <a:gd name="T5" fmla="*/ 0 h 214"/>
                <a:gd name="T6" fmla="*/ 97 w 345"/>
                <a:gd name="T7" fmla="*/ 90 h 214"/>
                <a:gd name="T8" fmla="*/ 43 w 345"/>
                <a:gd name="T9" fmla="*/ 157 h 214"/>
                <a:gd name="T10" fmla="*/ 338 w 345"/>
                <a:gd name="T11" fmla="*/ 188 h 214"/>
                <a:gd name="T12" fmla="*/ 314 w 345"/>
                <a:gd name="T13" fmla="*/ 33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5" h="214">
                  <a:moveTo>
                    <a:pt x="314" y="33"/>
                  </a:moveTo>
                  <a:cubicBezTo>
                    <a:pt x="314" y="33"/>
                    <a:pt x="298" y="33"/>
                    <a:pt x="238" y="64"/>
                  </a:cubicBezTo>
                  <a:cubicBezTo>
                    <a:pt x="238" y="64"/>
                    <a:pt x="197" y="57"/>
                    <a:pt x="181" y="0"/>
                  </a:cubicBezTo>
                  <a:cubicBezTo>
                    <a:pt x="181" y="0"/>
                    <a:pt x="131" y="85"/>
                    <a:pt x="97" y="90"/>
                  </a:cubicBezTo>
                  <a:cubicBezTo>
                    <a:pt x="64" y="95"/>
                    <a:pt x="0" y="100"/>
                    <a:pt x="43" y="157"/>
                  </a:cubicBezTo>
                  <a:cubicBezTo>
                    <a:pt x="85" y="214"/>
                    <a:pt x="338" y="188"/>
                    <a:pt x="338" y="188"/>
                  </a:cubicBezTo>
                  <a:cubicBezTo>
                    <a:pt x="338" y="188"/>
                    <a:pt x="345" y="50"/>
                    <a:pt x="314" y="33"/>
                  </a:cubicBezTo>
                  <a:close/>
                </a:path>
              </a:pathLst>
            </a:custGeom>
            <a:solidFill>
              <a:srgbClr val="CBCD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5" name="íṣlïḑè"/>
            <p:cNvSpPr/>
            <p:nvPr/>
          </p:nvSpPr>
          <p:spPr bwMode="auto">
            <a:xfrm>
              <a:off x="7393782" y="2204243"/>
              <a:ext cx="180975" cy="153988"/>
            </a:xfrm>
            <a:custGeom>
              <a:avLst/>
              <a:gdLst>
                <a:gd name="T0" fmla="*/ 0 w 126"/>
                <a:gd name="T1" fmla="*/ 107 h 107"/>
                <a:gd name="T2" fmla="*/ 126 w 126"/>
                <a:gd name="T3" fmla="*/ 28 h 107"/>
                <a:gd name="T4" fmla="*/ 95 w 126"/>
                <a:gd name="T5" fmla="*/ 86 h 107"/>
                <a:gd name="T6" fmla="*/ 0 w 126"/>
                <a:gd name="T7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6" h="107">
                  <a:moveTo>
                    <a:pt x="0" y="107"/>
                  </a:moveTo>
                  <a:cubicBezTo>
                    <a:pt x="0" y="107"/>
                    <a:pt x="5" y="0"/>
                    <a:pt x="126" y="28"/>
                  </a:cubicBezTo>
                  <a:cubicBezTo>
                    <a:pt x="95" y="86"/>
                    <a:pt x="95" y="86"/>
                    <a:pt x="95" y="86"/>
                  </a:cubicBezTo>
                  <a:lnTo>
                    <a:pt x="0" y="107"/>
                  </a:lnTo>
                  <a:close/>
                </a:path>
              </a:pathLst>
            </a:custGeom>
            <a:solidFill>
              <a:srgbClr val="FFB9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6" name="ïşḷïḑè"/>
            <p:cNvSpPr/>
            <p:nvPr/>
          </p:nvSpPr>
          <p:spPr bwMode="auto">
            <a:xfrm>
              <a:off x="7393782" y="2235993"/>
              <a:ext cx="1079500" cy="1509713"/>
            </a:xfrm>
            <a:custGeom>
              <a:avLst/>
              <a:gdLst>
                <a:gd name="T0" fmla="*/ 563 w 751"/>
                <a:gd name="T1" fmla="*/ 334 h 1051"/>
                <a:gd name="T2" fmla="*/ 415 w 751"/>
                <a:gd name="T3" fmla="*/ 291 h 1051"/>
                <a:gd name="T4" fmla="*/ 348 w 751"/>
                <a:gd name="T5" fmla="*/ 312 h 1051"/>
                <a:gd name="T6" fmla="*/ 205 w 751"/>
                <a:gd name="T7" fmla="*/ 291 h 1051"/>
                <a:gd name="T8" fmla="*/ 105 w 751"/>
                <a:gd name="T9" fmla="*/ 143 h 1051"/>
                <a:gd name="T10" fmla="*/ 93 w 751"/>
                <a:gd name="T11" fmla="*/ 65 h 1051"/>
                <a:gd name="T12" fmla="*/ 0 w 751"/>
                <a:gd name="T13" fmla="*/ 86 h 1051"/>
                <a:gd name="T14" fmla="*/ 20 w 751"/>
                <a:gd name="T15" fmla="*/ 188 h 1051"/>
                <a:gd name="T16" fmla="*/ 58 w 751"/>
                <a:gd name="T17" fmla="*/ 293 h 1051"/>
                <a:gd name="T18" fmla="*/ 129 w 751"/>
                <a:gd name="T19" fmla="*/ 377 h 1051"/>
                <a:gd name="T20" fmla="*/ 277 w 751"/>
                <a:gd name="T21" fmla="*/ 498 h 1051"/>
                <a:gd name="T22" fmla="*/ 251 w 751"/>
                <a:gd name="T23" fmla="*/ 625 h 1051"/>
                <a:gd name="T24" fmla="*/ 241 w 751"/>
                <a:gd name="T25" fmla="*/ 932 h 1051"/>
                <a:gd name="T26" fmla="*/ 241 w 751"/>
                <a:gd name="T27" fmla="*/ 1049 h 1051"/>
                <a:gd name="T28" fmla="*/ 520 w 751"/>
                <a:gd name="T29" fmla="*/ 1016 h 1051"/>
                <a:gd name="T30" fmla="*/ 658 w 751"/>
                <a:gd name="T31" fmla="*/ 1016 h 1051"/>
                <a:gd name="T32" fmla="*/ 630 w 751"/>
                <a:gd name="T33" fmla="*/ 877 h 1051"/>
                <a:gd name="T34" fmla="*/ 632 w 751"/>
                <a:gd name="T35" fmla="*/ 684 h 1051"/>
                <a:gd name="T36" fmla="*/ 723 w 751"/>
                <a:gd name="T37" fmla="*/ 453 h 1051"/>
                <a:gd name="T38" fmla="*/ 651 w 751"/>
                <a:gd name="T39" fmla="*/ 262 h 1051"/>
                <a:gd name="T40" fmla="*/ 583 w 751"/>
                <a:gd name="T41" fmla="*/ 249 h 1051"/>
                <a:gd name="T42" fmla="*/ 563 w 751"/>
                <a:gd name="T43" fmla="*/ 334 h 10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51" h="1051">
                  <a:moveTo>
                    <a:pt x="563" y="334"/>
                  </a:moveTo>
                  <a:cubicBezTo>
                    <a:pt x="563" y="334"/>
                    <a:pt x="446" y="315"/>
                    <a:pt x="415" y="291"/>
                  </a:cubicBezTo>
                  <a:cubicBezTo>
                    <a:pt x="415" y="291"/>
                    <a:pt x="391" y="336"/>
                    <a:pt x="348" y="312"/>
                  </a:cubicBezTo>
                  <a:cubicBezTo>
                    <a:pt x="306" y="289"/>
                    <a:pt x="205" y="291"/>
                    <a:pt x="205" y="291"/>
                  </a:cubicBezTo>
                  <a:cubicBezTo>
                    <a:pt x="205" y="291"/>
                    <a:pt x="122" y="246"/>
                    <a:pt x="105" y="143"/>
                  </a:cubicBezTo>
                  <a:cubicBezTo>
                    <a:pt x="105" y="143"/>
                    <a:pt x="89" y="81"/>
                    <a:pt x="93" y="65"/>
                  </a:cubicBezTo>
                  <a:cubicBezTo>
                    <a:pt x="93" y="65"/>
                    <a:pt x="31" y="0"/>
                    <a:pt x="0" y="86"/>
                  </a:cubicBezTo>
                  <a:cubicBezTo>
                    <a:pt x="12" y="146"/>
                    <a:pt x="22" y="141"/>
                    <a:pt x="20" y="188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60" y="329"/>
                    <a:pt x="129" y="377"/>
                  </a:cubicBezTo>
                  <a:cubicBezTo>
                    <a:pt x="198" y="424"/>
                    <a:pt x="277" y="498"/>
                    <a:pt x="277" y="498"/>
                  </a:cubicBezTo>
                  <a:cubicBezTo>
                    <a:pt x="277" y="498"/>
                    <a:pt x="235" y="521"/>
                    <a:pt x="251" y="625"/>
                  </a:cubicBezTo>
                  <a:cubicBezTo>
                    <a:pt x="270" y="751"/>
                    <a:pt x="241" y="932"/>
                    <a:pt x="241" y="932"/>
                  </a:cubicBezTo>
                  <a:cubicBezTo>
                    <a:pt x="241" y="1049"/>
                    <a:pt x="241" y="1049"/>
                    <a:pt x="241" y="1049"/>
                  </a:cubicBezTo>
                  <a:cubicBezTo>
                    <a:pt x="241" y="1049"/>
                    <a:pt x="480" y="980"/>
                    <a:pt x="520" y="1016"/>
                  </a:cubicBezTo>
                  <a:cubicBezTo>
                    <a:pt x="561" y="1051"/>
                    <a:pt x="658" y="1016"/>
                    <a:pt x="658" y="1016"/>
                  </a:cubicBezTo>
                  <a:cubicBezTo>
                    <a:pt x="658" y="1016"/>
                    <a:pt x="646" y="975"/>
                    <a:pt x="630" y="877"/>
                  </a:cubicBezTo>
                  <a:cubicBezTo>
                    <a:pt x="613" y="780"/>
                    <a:pt x="632" y="684"/>
                    <a:pt x="632" y="684"/>
                  </a:cubicBezTo>
                  <a:cubicBezTo>
                    <a:pt x="632" y="684"/>
                    <a:pt x="694" y="520"/>
                    <a:pt x="723" y="453"/>
                  </a:cubicBezTo>
                  <a:cubicBezTo>
                    <a:pt x="751" y="386"/>
                    <a:pt x="701" y="296"/>
                    <a:pt x="651" y="262"/>
                  </a:cubicBezTo>
                  <a:cubicBezTo>
                    <a:pt x="601" y="229"/>
                    <a:pt x="583" y="249"/>
                    <a:pt x="583" y="249"/>
                  </a:cubicBezTo>
                  <a:cubicBezTo>
                    <a:pt x="583" y="249"/>
                    <a:pt x="670" y="312"/>
                    <a:pt x="563" y="334"/>
                  </a:cubicBezTo>
                </a:path>
              </a:pathLst>
            </a:custGeom>
            <a:solidFill>
              <a:srgbClr val="FEBD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7" name="is1îdé"/>
            <p:cNvSpPr/>
            <p:nvPr/>
          </p:nvSpPr>
          <p:spPr bwMode="auto">
            <a:xfrm>
              <a:off x="7893844" y="2064543"/>
              <a:ext cx="622300" cy="747713"/>
            </a:xfrm>
            <a:custGeom>
              <a:avLst/>
              <a:gdLst>
                <a:gd name="T0" fmla="*/ 249 w 432"/>
                <a:gd name="T1" fmla="*/ 381 h 521"/>
                <a:gd name="T2" fmla="*/ 244 w 432"/>
                <a:gd name="T3" fmla="*/ 384 h 521"/>
                <a:gd name="T4" fmla="*/ 267 w 432"/>
                <a:gd name="T5" fmla="*/ 407 h 521"/>
                <a:gd name="T6" fmla="*/ 249 w 432"/>
                <a:gd name="T7" fmla="*/ 381 h 521"/>
                <a:gd name="T8" fmla="*/ 173 w 432"/>
                <a:gd name="T9" fmla="*/ 0 h 521"/>
                <a:gd name="T10" fmla="*/ 134 w 432"/>
                <a:gd name="T11" fmla="*/ 9 h 521"/>
                <a:gd name="T12" fmla="*/ 67 w 432"/>
                <a:gd name="T13" fmla="*/ 31 h 521"/>
                <a:gd name="T14" fmla="*/ 29 w 432"/>
                <a:gd name="T15" fmla="*/ 37 h 521"/>
                <a:gd name="T16" fmla="*/ 0 w 432"/>
                <a:gd name="T17" fmla="*/ 92 h 521"/>
                <a:gd name="T18" fmla="*/ 1 w 432"/>
                <a:gd name="T19" fmla="*/ 92 h 521"/>
                <a:gd name="T20" fmla="*/ 27 w 432"/>
                <a:gd name="T21" fmla="*/ 127 h 521"/>
                <a:gd name="T22" fmla="*/ 136 w 432"/>
                <a:gd name="T23" fmla="*/ 60 h 521"/>
                <a:gd name="T24" fmla="*/ 258 w 432"/>
                <a:gd name="T25" fmla="*/ 181 h 521"/>
                <a:gd name="T26" fmla="*/ 211 w 432"/>
                <a:gd name="T27" fmla="*/ 277 h 521"/>
                <a:gd name="T28" fmla="*/ 225 w 432"/>
                <a:gd name="T29" fmla="*/ 346 h 521"/>
                <a:gd name="T30" fmla="*/ 245 w 432"/>
                <a:gd name="T31" fmla="*/ 363 h 521"/>
                <a:gd name="T32" fmla="*/ 253 w 432"/>
                <a:gd name="T33" fmla="*/ 362 h 521"/>
                <a:gd name="T34" fmla="*/ 303 w 432"/>
                <a:gd name="T35" fmla="*/ 381 h 521"/>
                <a:gd name="T36" fmla="*/ 383 w 432"/>
                <a:gd name="T37" fmla="*/ 521 h 521"/>
                <a:gd name="T38" fmla="*/ 397 w 432"/>
                <a:gd name="T39" fmla="*/ 497 h 521"/>
                <a:gd name="T40" fmla="*/ 426 w 432"/>
                <a:gd name="T41" fmla="*/ 417 h 521"/>
                <a:gd name="T42" fmla="*/ 432 w 432"/>
                <a:gd name="T43" fmla="*/ 390 h 521"/>
                <a:gd name="T44" fmla="*/ 395 w 432"/>
                <a:gd name="T45" fmla="*/ 349 h 521"/>
                <a:gd name="T46" fmla="*/ 341 w 432"/>
                <a:gd name="T47" fmla="*/ 327 h 521"/>
                <a:gd name="T48" fmla="*/ 304 w 432"/>
                <a:gd name="T49" fmla="*/ 239 h 521"/>
                <a:gd name="T50" fmla="*/ 305 w 432"/>
                <a:gd name="T51" fmla="*/ 172 h 521"/>
                <a:gd name="T52" fmla="*/ 299 w 432"/>
                <a:gd name="T53" fmla="*/ 73 h 521"/>
                <a:gd name="T54" fmla="*/ 215 w 432"/>
                <a:gd name="T55" fmla="*/ 11 h 521"/>
                <a:gd name="T56" fmla="*/ 176 w 432"/>
                <a:gd name="T57" fmla="*/ 0 h 521"/>
                <a:gd name="T58" fmla="*/ 173 w 432"/>
                <a:gd name="T59" fmla="*/ 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32" h="521">
                  <a:moveTo>
                    <a:pt x="249" y="381"/>
                  </a:moveTo>
                  <a:cubicBezTo>
                    <a:pt x="244" y="384"/>
                    <a:pt x="244" y="384"/>
                    <a:pt x="244" y="384"/>
                  </a:cubicBezTo>
                  <a:cubicBezTo>
                    <a:pt x="251" y="394"/>
                    <a:pt x="259" y="402"/>
                    <a:pt x="267" y="407"/>
                  </a:cubicBezTo>
                  <a:cubicBezTo>
                    <a:pt x="264" y="398"/>
                    <a:pt x="256" y="388"/>
                    <a:pt x="249" y="381"/>
                  </a:cubicBezTo>
                  <a:moveTo>
                    <a:pt x="173" y="0"/>
                  </a:moveTo>
                  <a:cubicBezTo>
                    <a:pt x="160" y="0"/>
                    <a:pt x="147" y="4"/>
                    <a:pt x="134" y="9"/>
                  </a:cubicBezTo>
                  <a:cubicBezTo>
                    <a:pt x="112" y="16"/>
                    <a:pt x="90" y="26"/>
                    <a:pt x="67" y="31"/>
                  </a:cubicBezTo>
                  <a:cubicBezTo>
                    <a:pt x="55" y="34"/>
                    <a:pt x="41" y="32"/>
                    <a:pt x="29" y="37"/>
                  </a:cubicBezTo>
                  <a:cubicBezTo>
                    <a:pt x="5" y="46"/>
                    <a:pt x="0" y="68"/>
                    <a:pt x="0" y="92"/>
                  </a:cubicBezTo>
                  <a:cubicBezTo>
                    <a:pt x="0" y="92"/>
                    <a:pt x="0" y="92"/>
                    <a:pt x="1" y="92"/>
                  </a:cubicBezTo>
                  <a:cubicBezTo>
                    <a:pt x="12" y="103"/>
                    <a:pt x="20" y="115"/>
                    <a:pt x="27" y="127"/>
                  </a:cubicBezTo>
                  <a:cubicBezTo>
                    <a:pt x="47" y="87"/>
                    <a:pt x="88" y="60"/>
                    <a:pt x="136" y="60"/>
                  </a:cubicBezTo>
                  <a:cubicBezTo>
                    <a:pt x="203" y="60"/>
                    <a:pt x="258" y="114"/>
                    <a:pt x="258" y="181"/>
                  </a:cubicBezTo>
                  <a:cubicBezTo>
                    <a:pt x="258" y="220"/>
                    <a:pt x="240" y="255"/>
                    <a:pt x="211" y="277"/>
                  </a:cubicBezTo>
                  <a:cubicBezTo>
                    <a:pt x="213" y="305"/>
                    <a:pt x="218" y="328"/>
                    <a:pt x="225" y="346"/>
                  </a:cubicBezTo>
                  <a:cubicBezTo>
                    <a:pt x="233" y="352"/>
                    <a:pt x="240" y="358"/>
                    <a:pt x="245" y="363"/>
                  </a:cubicBezTo>
                  <a:cubicBezTo>
                    <a:pt x="247" y="362"/>
                    <a:pt x="250" y="362"/>
                    <a:pt x="253" y="362"/>
                  </a:cubicBezTo>
                  <a:cubicBezTo>
                    <a:pt x="264" y="362"/>
                    <a:pt x="280" y="366"/>
                    <a:pt x="303" y="381"/>
                  </a:cubicBezTo>
                  <a:cubicBezTo>
                    <a:pt x="341" y="407"/>
                    <a:pt x="379" y="465"/>
                    <a:pt x="383" y="521"/>
                  </a:cubicBezTo>
                  <a:cubicBezTo>
                    <a:pt x="390" y="515"/>
                    <a:pt x="394" y="506"/>
                    <a:pt x="397" y="497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30" y="409"/>
                    <a:pt x="432" y="399"/>
                    <a:pt x="432" y="390"/>
                  </a:cubicBezTo>
                  <a:cubicBezTo>
                    <a:pt x="431" y="371"/>
                    <a:pt x="413" y="357"/>
                    <a:pt x="395" y="349"/>
                  </a:cubicBezTo>
                  <a:cubicBezTo>
                    <a:pt x="377" y="342"/>
                    <a:pt x="357" y="338"/>
                    <a:pt x="341" y="327"/>
                  </a:cubicBezTo>
                  <a:cubicBezTo>
                    <a:pt x="315" y="308"/>
                    <a:pt x="307" y="272"/>
                    <a:pt x="304" y="239"/>
                  </a:cubicBezTo>
                  <a:cubicBezTo>
                    <a:pt x="303" y="217"/>
                    <a:pt x="303" y="194"/>
                    <a:pt x="305" y="172"/>
                  </a:cubicBezTo>
                  <a:cubicBezTo>
                    <a:pt x="308" y="139"/>
                    <a:pt x="314" y="103"/>
                    <a:pt x="299" y="73"/>
                  </a:cubicBezTo>
                  <a:cubicBezTo>
                    <a:pt x="283" y="41"/>
                    <a:pt x="248" y="25"/>
                    <a:pt x="215" y="11"/>
                  </a:cubicBezTo>
                  <a:cubicBezTo>
                    <a:pt x="203" y="6"/>
                    <a:pt x="190" y="0"/>
                    <a:pt x="176" y="0"/>
                  </a:cubicBezTo>
                  <a:cubicBezTo>
                    <a:pt x="175" y="0"/>
                    <a:pt x="174" y="0"/>
                    <a:pt x="173" y="0"/>
                  </a:cubicBezTo>
                </a:path>
              </a:pathLst>
            </a:custGeom>
            <a:solidFill>
              <a:srgbClr val="DDDE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8" name="íŝļíḓé"/>
            <p:cNvSpPr/>
            <p:nvPr/>
          </p:nvSpPr>
          <p:spPr bwMode="auto">
            <a:xfrm>
              <a:off x="8217694" y="2561431"/>
              <a:ext cx="34925" cy="55563"/>
            </a:xfrm>
            <a:custGeom>
              <a:avLst/>
              <a:gdLst>
                <a:gd name="T0" fmla="*/ 0 w 24"/>
                <a:gd name="T1" fmla="*/ 0 h 38"/>
                <a:gd name="T2" fmla="*/ 19 w 24"/>
                <a:gd name="T3" fmla="*/ 38 h 38"/>
                <a:gd name="T4" fmla="*/ 24 w 24"/>
                <a:gd name="T5" fmla="*/ 35 h 38"/>
                <a:gd name="T6" fmla="*/ 10 w 24"/>
                <a:gd name="T7" fmla="*/ 22 h 38"/>
                <a:gd name="T8" fmla="*/ 20 w 24"/>
                <a:gd name="T9" fmla="*/ 17 h 38"/>
                <a:gd name="T10" fmla="*/ 0 w 24"/>
                <a:gd name="T1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38">
                  <a:moveTo>
                    <a:pt x="0" y="0"/>
                  </a:moveTo>
                  <a:cubicBezTo>
                    <a:pt x="5" y="15"/>
                    <a:pt x="12" y="28"/>
                    <a:pt x="19" y="38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17" y="27"/>
                    <a:pt x="10" y="22"/>
                    <a:pt x="10" y="22"/>
                  </a:cubicBezTo>
                  <a:cubicBezTo>
                    <a:pt x="10" y="22"/>
                    <a:pt x="13" y="19"/>
                    <a:pt x="20" y="17"/>
                  </a:cubicBezTo>
                  <a:cubicBezTo>
                    <a:pt x="15" y="12"/>
                    <a:pt x="8" y="6"/>
                    <a:pt x="0" y="0"/>
                  </a:cubicBezTo>
                </a:path>
              </a:pathLst>
            </a:custGeom>
            <a:solidFill>
              <a:srgbClr val="D8A1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19" name="ïṥ1íḍê"/>
            <p:cNvSpPr/>
            <p:nvPr/>
          </p:nvSpPr>
          <p:spPr bwMode="auto">
            <a:xfrm>
              <a:off x="7893844" y="2196306"/>
              <a:ext cx="39688" cy="50800"/>
            </a:xfrm>
            <a:custGeom>
              <a:avLst/>
              <a:gdLst>
                <a:gd name="T0" fmla="*/ 0 w 27"/>
                <a:gd name="T1" fmla="*/ 0 h 35"/>
                <a:gd name="T2" fmla="*/ 0 w 27"/>
                <a:gd name="T3" fmla="*/ 0 h 35"/>
                <a:gd name="T4" fmla="*/ 1 w 27"/>
                <a:gd name="T5" fmla="*/ 1 h 35"/>
                <a:gd name="T6" fmla="*/ 27 w 27"/>
                <a:gd name="T7" fmla="*/ 35 h 35"/>
                <a:gd name="T8" fmla="*/ 27 w 27"/>
                <a:gd name="T9" fmla="*/ 35 h 35"/>
                <a:gd name="T10" fmla="*/ 1 w 27"/>
                <a:gd name="T11" fmla="*/ 0 h 35"/>
                <a:gd name="T12" fmla="*/ 0 w 27"/>
                <a:gd name="T13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3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1"/>
                  </a:cubicBezTo>
                  <a:cubicBezTo>
                    <a:pt x="12" y="11"/>
                    <a:pt x="20" y="23"/>
                    <a:pt x="27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0" y="23"/>
                    <a:pt x="12" y="1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3B77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0" name="ïSḷíḑe"/>
            <p:cNvSpPr/>
            <p:nvPr/>
          </p:nvSpPr>
          <p:spPr bwMode="auto">
            <a:xfrm>
              <a:off x="7893844" y="2196306"/>
              <a:ext cx="39688" cy="120650"/>
            </a:xfrm>
            <a:custGeom>
              <a:avLst/>
              <a:gdLst>
                <a:gd name="T0" fmla="*/ 0 w 27"/>
                <a:gd name="T1" fmla="*/ 0 h 84"/>
                <a:gd name="T2" fmla="*/ 5 w 27"/>
                <a:gd name="T3" fmla="*/ 59 h 84"/>
                <a:gd name="T4" fmla="*/ 7 w 27"/>
                <a:gd name="T5" fmla="*/ 74 h 84"/>
                <a:gd name="T6" fmla="*/ 15 w 27"/>
                <a:gd name="T7" fmla="*/ 84 h 84"/>
                <a:gd name="T8" fmla="*/ 27 w 27"/>
                <a:gd name="T9" fmla="*/ 35 h 84"/>
                <a:gd name="T10" fmla="*/ 1 w 27"/>
                <a:gd name="T11" fmla="*/ 1 h 84"/>
                <a:gd name="T12" fmla="*/ 0 w 27"/>
                <a:gd name="T13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84">
                  <a:moveTo>
                    <a:pt x="0" y="0"/>
                  </a:moveTo>
                  <a:cubicBezTo>
                    <a:pt x="0" y="21"/>
                    <a:pt x="5" y="43"/>
                    <a:pt x="5" y="59"/>
                  </a:cubicBezTo>
                  <a:cubicBezTo>
                    <a:pt x="5" y="64"/>
                    <a:pt x="6" y="69"/>
                    <a:pt x="7" y="74"/>
                  </a:cubicBezTo>
                  <a:cubicBezTo>
                    <a:pt x="9" y="78"/>
                    <a:pt x="12" y="81"/>
                    <a:pt x="15" y="84"/>
                  </a:cubicBezTo>
                  <a:cubicBezTo>
                    <a:pt x="15" y="67"/>
                    <a:pt x="20" y="50"/>
                    <a:pt x="27" y="35"/>
                  </a:cubicBezTo>
                  <a:cubicBezTo>
                    <a:pt x="20" y="23"/>
                    <a:pt x="12" y="1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4C82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1" name="îṥ1íde"/>
            <p:cNvSpPr/>
            <p:nvPr/>
          </p:nvSpPr>
          <p:spPr bwMode="auto">
            <a:xfrm>
              <a:off x="7958932" y="2642393"/>
              <a:ext cx="30163" cy="44450"/>
            </a:xfrm>
            <a:custGeom>
              <a:avLst/>
              <a:gdLst>
                <a:gd name="T0" fmla="*/ 8 w 21"/>
                <a:gd name="T1" fmla="*/ 0 h 31"/>
                <a:gd name="T2" fmla="*/ 0 w 21"/>
                <a:gd name="T3" fmla="*/ 31 h 31"/>
                <a:gd name="T4" fmla="*/ 21 w 21"/>
                <a:gd name="T5" fmla="*/ 11 h 31"/>
                <a:gd name="T6" fmla="*/ 8 w 21"/>
                <a:gd name="T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31">
                  <a:moveTo>
                    <a:pt x="8" y="0"/>
                  </a:moveTo>
                  <a:cubicBezTo>
                    <a:pt x="6" y="10"/>
                    <a:pt x="3" y="21"/>
                    <a:pt x="0" y="31"/>
                  </a:cubicBezTo>
                  <a:cubicBezTo>
                    <a:pt x="11" y="25"/>
                    <a:pt x="18" y="15"/>
                    <a:pt x="21" y="11"/>
                  </a:cubicBezTo>
                  <a:cubicBezTo>
                    <a:pt x="17" y="7"/>
                    <a:pt x="13" y="3"/>
                    <a:pt x="8" y="0"/>
                  </a:cubicBezTo>
                </a:path>
              </a:pathLst>
            </a:custGeom>
            <a:solidFill>
              <a:srgbClr val="DDDEE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2" name="í$ḷiḓê"/>
            <p:cNvSpPr/>
            <p:nvPr/>
          </p:nvSpPr>
          <p:spPr bwMode="auto">
            <a:xfrm>
              <a:off x="7970044" y="2464593"/>
              <a:ext cx="63500" cy="204788"/>
            </a:xfrm>
            <a:custGeom>
              <a:avLst/>
              <a:gdLst>
                <a:gd name="T0" fmla="*/ 9 w 44"/>
                <a:gd name="T1" fmla="*/ 0 h 143"/>
                <a:gd name="T2" fmla="*/ 9 w 44"/>
                <a:gd name="T3" fmla="*/ 15 h 143"/>
                <a:gd name="T4" fmla="*/ 0 w 44"/>
                <a:gd name="T5" fmla="*/ 124 h 143"/>
                <a:gd name="T6" fmla="*/ 13 w 44"/>
                <a:gd name="T7" fmla="*/ 135 h 143"/>
                <a:gd name="T8" fmla="*/ 14 w 44"/>
                <a:gd name="T9" fmla="*/ 132 h 143"/>
                <a:gd name="T10" fmla="*/ 36 w 44"/>
                <a:gd name="T11" fmla="*/ 143 h 143"/>
                <a:gd name="T12" fmla="*/ 26 w 44"/>
                <a:gd name="T13" fmla="*/ 10 h 143"/>
                <a:gd name="T14" fmla="*/ 9 w 44"/>
                <a:gd name="T1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4" h="143">
                  <a:moveTo>
                    <a:pt x="9" y="0"/>
                  </a:moveTo>
                  <a:cubicBezTo>
                    <a:pt x="9" y="5"/>
                    <a:pt x="9" y="10"/>
                    <a:pt x="9" y="15"/>
                  </a:cubicBezTo>
                  <a:cubicBezTo>
                    <a:pt x="8" y="51"/>
                    <a:pt x="7" y="88"/>
                    <a:pt x="0" y="124"/>
                  </a:cubicBezTo>
                  <a:cubicBezTo>
                    <a:pt x="5" y="127"/>
                    <a:pt x="9" y="131"/>
                    <a:pt x="13" y="135"/>
                  </a:cubicBezTo>
                  <a:cubicBezTo>
                    <a:pt x="14" y="133"/>
                    <a:pt x="14" y="132"/>
                    <a:pt x="14" y="132"/>
                  </a:cubicBezTo>
                  <a:cubicBezTo>
                    <a:pt x="19" y="136"/>
                    <a:pt x="27" y="140"/>
                    <a:pt x="36" y="143"/>
                  </a:cubicBezTo>
                  <a:cubicBezTo>
                    <a:pt x="44" y="96"/>
                    <a:pt x="34" y="43"/>
                    <a:pt x="26" y="10"/>
                  </a:cubicBezTo>
                  <a:cubicBezTo>
                    <a:pt x="20" y="7"/>
                    <a:pt x="14" y="4"/>
                    <a:pt x="9" y="0"/>
                  </a:cubicBezTo>
                </a:path>
              </a:pathLst>
            </a:custGeom>
            <a:solidFill>
              <a:srgbClr val="D8A1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3" name="iṣ1íḑê"/>
            <p:cNvSpPr/>
            <p:nvPr/>
          </p:nvSpPr>
          <p:spPr bwMode="auto">
            <a:xfrm>
              <a:off x="7916069" y="2150268"/>
              <a:ext cx="349250" cy="328613"/>
            </a:xfrm>
            <a:custGeom>
              <a:avLst/>
              <a:gdLst>
                <a:gd name="T0" fmla="*/ 121 w 243"/>
                <a:gd name="T1" fmla="*/ 0 h 228"/>
                <a:gd name="T2" fmla="*/ 12 w 243"/>
                <a:gd name="T3" fmla="*/ 67 h 228"/>
                <a:gd name="T4" fmla="*/ 12 w 243"/>
                <a:gd name="T5" fmla="*/ 67 h 228"/>
                <a:gd name="T6" fmla="*/ 0 w 243"/>
                <a:gd name="T7" fmla="*/ 116 h 228"/>
                <a:gd name="T8" fmla="*/ 3 w 243"/>
                <a:gd name="T9" fmla="*/ 120 h 228"/>
                <a:gd name="T10" fmla="*/ 43 w 243"/>
                <a:gd name="T11" fmla="*/ 182 h 228"/>
                <a:gd name="T12" fmla="*/ 47 w 243"/>
                <a:gd name="T13" fmla="*/ 218 h 228"/>
                <a:gd name="T14" fmla="*/ 64 w 243"/>
                <a:gd name="T15" fmla="*/ 228 h 228"/>
                <a:gd name="T16" fmla="*/ 54 w 243"/>
                <a:gd name="T17" fmla="*/ 197 h 228"/>
                <a:gd name="T18" fmla="*/ 157 w 243"/>
                <a:gd name="T19" fmla="*/ 123 h 228"/>
                <a:gd name="T20" fmla="*/ 195 w 243"/>
                <a:gd name="T21" fmla="*/ 197 h 228"/>
                <a:gd name="T22" fmla="*/ 196 w 243"/>
                <a:gd name="T23" fmla="*/ 217 h 228"/>
                <a:gd name="T24" fmla="*/ 243 w 243"/>
                <a:gd name="T25" fmla="*/ 121 h 228"/>
                <a:gd name="T26" fmla="*/ 121 w 243"/>
                <a:gd name="T27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3" h="228">
                  <a:moveTo>
                    <a:pt x="121" y="0"/>
                  </a:moveTo>
                  <a:cubicBezTo>
                    <a:pt x="73" y="0"/>
                    <a:pt x="32" y="27"/>
                    <a:pt x="12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5" y="82"/>
                    <a:pt x="0" y="99"/>
                    <a:pt x="0" y="116"/>
                  </a:cubicBezTo>
                  <a:cubicBezTo>
                    <a:pt x="1" y="118"/>
                    <a:pt x="2" y="119"/>
                    <a:pt x="3" y="120"/>
                  </a:cubicBezTo>
                  <a:cubicBezTo>
                    <a:pt x="21" y="137"/>
                    <a:pt x="37" y="158"/>
                    <a:pt x="43" y="182"/>
                  </a:cubicBezTo>
                  <a:cubicBezTo>
                    <a:pt x="46" y="194"/>
                    <a:pt x="47" y="206"/>
                    <a:pt x="47" y="218"/>
                  </a:cubicBezTo>
                  <a:cubicBezTo>
                    <a:pt x="52" y="222"/>
                    <a:pt x="58" y="225"/>
                    <a:pt x="64" y="228"/>
                  </a:cubicBezTo>
                  <a:cubicBezTo>
                    <a:pt x="59" y="209"/>
                    <a:pt x="54" y="197"/>
                    <a:pt x="54" y="197"/>
                  </a:cubicBezTo>
                  <a:cubicBezTo>
                    <a:pt x="54" y="197"/>
                    <a:pt x="115" y="123"/>
                    <a:pt x="157" y="123"/>
                  </a:cubicBezTo>
                  <a:cubicBezTo>
                    <a:pt x="177" y="123"/>
                    <a:pt x="194" y="142"/>
                    <a:pt x="195" y="197"/>
                  </a:cubicBezTo>
                  <a:cubicBezTo>
                    <a:pt x="195" y="204"/>
                    <a:pt x="196" y="211"/>
                    <a:pt x="196" y="217"/>
                  </a:cubicBezTo>
                  <a:cubicBezTo>
                    <a:pt x="225" y="195"/>
                    <a:pt x="243" y="160"/>
                    <a:pt x="243" y="121"/>
                  </a:cubicBezTo>
                  <a:cubicBezTo>
                    <a:pt x="243" y="54"/>
                    <a:pt x="188" y="0"/>
                    <a:pt x="121" y="0"/>
                  </a:cubicBezTo>
                </a:path>
              </a:pathLst>
            </a:custGeom>
            <a:solidFill>
              <a:srgbClr val="E5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4" name="íşḻîďê"/>
            <p:cNvSpPr/>
            <p:nvPr/>
          </p:nvSpPr>
          <p:spPr bwMode="auto">
            <a:xfrm>
              <a:off x="7993857" y="2328068"/>
              <a:ext cx="292100" cy="387350"/>
            </a:xfrm>
            <a:custGeom>
              <a:avLst/>
              <a:gdLst>
                <a:gd name="T0" fmla="*/ 103 w 203"/>
                <a:gd name="T1" fmla="*/ 0 h 270"/>
                <a:gd name="T2" fmla="*/ 0 w 203"/>
                <a:gd name="T3" fmla="*/ 74 h 270"/>
                <a:gd name="T4" fmla="*/ 10 w 203"/>
                <a:gd name="T5" fmla="*/ 105 h 270"/>
                <a:gd name="T6" fmla="*/ 20 w 203"/>
                <a:gd name="T7" fmla="*/ 238 h 270"/>
                <a:gd name="T8" fmla="*/ 146 w 203"/>
                <a:gd name="T9" fmla="*/ 270 h 270"/>
                <a:gd name="T10" fmla="*/ 198 w 203"/>
                <a:gd name="T11" fmla="*/ 224 h 270"/>
                <a:gd name="T12" fmla="*/ 175 w 203"/>
                <a:gd name="T13" fmla="*/ 201 h 270"/>
                <a:gd name="T14" fmla="*/ 175 w 203"/>
                <a:gd name="T15" fmla="*/ 201 h 270"/>
                <a:gd name="T16" fmla="*/ 156 w 203"/>
                <a:gd name="T17" fmla="*/ 163 h 270"/>
                <a:gd name="T18" fmla="*/ 156 w 203"/>
                <a:gd name="T19" fmla="*/ 163 h 270"/>
                <a:gd name="T20" fmla="*/ 142 w 203"/>
                <a:gd name="T21" fmla="*/ 94 h 270"/>
                <a:gd name="T22" fmla="*/ 141 w 203"/>
                <a:gd name="T23" fmla="*/ 74 h 270"/>
                <a:gd name="T24" fmla="*/ 103 w 203"/>
                <a:gd name="T25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3" h="270">
                  <a:moveTo>
                    <a:pt x="103" y="0"/>
                  </a:moveTo>
                  <a:cubicBezTo>
                    <a:pt x="61" y="0"/>
                    <a:pt x="0" y="74"/>
                    <a:pt x="0" y="74"/>
                  </a:cubicBezTo>
                  <a:cubicBezTo>
                    <a:pt x="0" y="74"/>
                    <a:pt x="5" y="86"/>
                    <a:pt x="10" y="105"/>
                  </a:cubicBezTo>
                  <a:cubicBezTo>
                    <a:pt x="18" y="138"/>
                    <a:pt x="28" y="191"/>
                    <a:pt x="20" y="238"/>
                  </a:cubicBezTo>
                  <a:cubicBezTo>
                    <a:pt x="65" y="257"/>
                    <a:pt x="146" y="270"/>
                    <a:pt x="146" y="270"/>
                  </a:cubicBezTo>
                  <a:cubicBezTo>
                    <a:pt x="195" y="260"/>
                    <a:pt x="203" y="242"/>
                    <a:pt x="198" y="224"/>
                  </a:cubicBezTo>
                  <a:cubicBezTo>
                    <a:pt x="190" y="219"/>
                    <a:pt x="182" y="211"/>
                    <a:pt x="175" y="201"/>
                  </a:cubicBezTo>
                  <a:cubicBezTo>
                    <a:pt x="175" y="201"/>
                    <a:pt x="175" y="201"/>
                    <a:pt x="175" y="201"/>
                  </a:cubicBezTo>
                  <a:cubicBezTo>
                    <a:pt x="168" y="191"/>
                    <a:pt x="161" y="178"/>
                    <a:pt x="156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49" y="145"/>
                    <a:pt x="144" y="122"/>
                    <a:pt x="142" y="94"/>
                  </a:cubicBezTo>
                  <a:cubicBezTo>
                    <a:pt x="142" y="88"/>
                    <a:pt x="141" y="81"/>
                    <a:pt x="141" y="74"/>
                  </a:cubicBezTo>
                  <a:cubicBezTo>
                    <a:pt x="140" y="19"/>
                    <a:pt x="123" y="0"/>
                    <a:pt x="103" y="0"/>
                  </a:cubicBezTo>
                </a:path>
              </a:pathLst>
            </a:custGeom>
            <a:solidFill>
              <a:srgbClr val="E5A6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5" name="íṩļïdé"/>
            <p:cNvSpPr/>
            <p:nvPr/>
          </p:nvSpPr>
          <p:spPr bwMode="auto">
            <a:xfrm>
              <a:off x="7830344" y="2585243"/>
              <a:ext cx="614363" cy="373063"/>
            </a:xfrm>
            <a:custGeom>
              <a:avLst/>
              <a:gdLst>
                <a:gd name="T0" fmla="*/ 298 w 428"/>
                <a:gd name="T1" fmla="*/ 0 h 260"/>
                <a:gd name="T2" fmla="*/ 290 w 428"/>
                <a:gd name="T3" fmla="*/ 1 h 260"/>
                <a:gd name="T4" fmla="*/ 290 w 428"/>
                <a:gd name="T5" fmla="*/ 1 h 260"/>
                <a:gd name="T6" fmla="*/ 280 w 428"/>
                <a:gd name="T7" fmla="*/ 6 h 260"/>
                <a:gd name="T8" fmla="*/ 294 w 428"/>
                <a:gd name="T9" fmla="*/ 19 h 260"/>
                <a:gd name="T10" fmla="*/ 294 w 428"/>
                <a:gd name="T11" fmla="*/ 19 h 260"/>
                <a:gd name="T12" fmla="*/ 312 w 428"/>
                <a:gd name="T13" fmla="*/ 45 h 260"/>
                <a:gd name="T14" fmla="*/ 260 w 428"/>
                <a:gd name="T15" fmla="*/ 91 h 260"/>
                <a:gd name="T16" fmla="*/ 134 w 428"/>
                <a:gd name="T17" fmla="*/ 59 h 260"/>
                <a:gd name="T18" fmla="*/ 112 w 428"/>
                <a:gd name="T19" fmla="*/ 48 h 260"/>
                <a:gd name="T20" fmla="*/ 111 w 428"/>
                <a:gd name="T21" fmla="*/ 51 h 260"/>
                <a:gd name="T22" fmla="*/ 111 w 428"/>
                <a:gd name="T23" fmla="*/ 51 h 260"/>
                <a:gd name="T24" fmla="*/ 90 w 428"/>
                <a:gd name="T25" fmla="*/ 71 h 260"/>
                <a:gd name="T26" fmla="*/ 61 w 428"/>
                <a:gd name="T27" fmla="*/ 127 h 260"/>
                <a:gd name="T28" fmla="*/ 6 w 428"/>
                <a:gd name="T29" fmla="*/ 179 h 260"/>
                <a:gd name="T30" fmla="*/ 1 w 428"/>
                <a:gd name="T31" fmla="*/ 187 h 260"/>
                <a:gd name="T32" fmla="*/ 3 w 428"/>
                <a:gd name="T33" fmla="*/ 196 h 260"/>
                <a:gd name="T34" fmla="*/ 47 w 428"/>
                <a:gd name="T35" fmla="*/ 235 h 260"/>
                <a:gd name="T36" fmla="*/ 73 w 428"/>
                <a:gd name="T37" fmla="*/ 245 h 260"/>
                <a:gd name="T38" fmla="*/ 74 w 428"/>
                <a:gd name="T39" fmla="*/ 245 h 260"/>
                <a:gd name="T40" fmla="*/ 128 w 428"/>
                <a:gd name="T41" fmla="*/ 214 h 260"/>
                <a:gd name="T42" fmla="*/ 150 w 428"/>
                <a:gd name="T43" fmla="*/ 209 h 260"/>
                <a:gd name="T44" fmla="*/ 218 w 428"/>
                <a:gd name="T45" fmla="*/ 233 h 260"/>
                <a:gd name="T46" fmla="*/ 282 w 428"/>
                <a:gd name="T47" fmla="*/ 255 h 260"/>
                <a:gd name="T48" fmla="*/ 322 w 428"/>
                <a:gd name="T49" fmla="*/ 260 h 260"/>
                <a:gd name="T50" fmla="*/ 373 w 428"/>
                <a:gd name="T51" fmla="*/ 246 h 260"/>
                <a:gd name="T52" fmla="*/ 401 w 428"/>
                <a:gd name="T53" fmla="*/ 202 h 260"/>
                <a:gd name="T54" fmla="*/ 412 w 428"/>
                <a:gd name="T55" fmla="*/ 169 h 260"/>
                <a:gd name="T56" fmla="*/ 427 w 428"/>
                <a:gd name="T57" fmla="*/ 159 h 260"/>
                <a:gd name="T58" fmla="*/ 428 w 428"/>
                <a:gd name="T59" fmla="*/ 159 h 260"/>
                <a:gd name="T60" fmla="*/ 348 w 428"/>
                <a:gd name="T61" fmla="*/ 19 h 260"/>
                <a:gd name="T62" fmla="*/ 298 w 428"/>
                <a:gd name="T63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28" h="260">
                  <a:moveTo>
                    <a:pt x="298" y="0"/>
                  </a:moveTo>
                  <a:cubicBezTo>
                    <a:pt x="295" y="0"/>
                    <a:pt x="292" y="0"/>
                    <a:pt x="290" y="1"/>
                  </a:cubicBezTo>
                  <a:cubicBezTo>
                    <a:pt x="290" y="1"/>
                    <a:pt x="290" y="1"/>
                    <a:pt x="290" y="1"/>
                  </a:cubicBezTo>
                  <a:cubicBezTo>
                    <a:pt x="283" y="3"/>
                    <a:pt x="280" y="6"/>
                    <a:pt x="280" y="6"/>
                  </a:cubicBezTo>
                  <a:cubicBezTo>
                    <a:pt x="280" y="6"/>
                    <a:pt x="287" y="11"/>
                    <a:pt x="294" y="19"/>
                  </a:cubicBezTo>
                  <a:cubicBezTo>
                    <a:pt x="294" y="19"/>
                    <a:pt x="294" y="19"/>
                    <a:pt x="294" y="19"/>
                  </a:cubicBezTo>
                  <a:cubicBezTo>
                    <a:pt x="301" y="26"/>
                    <a:pt x="309" y="36"/>
                    <a:pt x="312" y="45"/>
                  </a:cubicBezTo>
                  <a:cubicBezTo>
                    <a:pt x="317" y="63"/>
                    <a:pt x="309" y="81"/>
                    <a:pt x="260" y="91"/>
                  </a:cubicBezTo>
                  <a:cubicBezTo>
                    <a:pt x="260" y="91"/>
                    <a:pt x="179" y="78"/>
                    <a:pt x="134" y="59"/>
                  </a:cubicBezTo>
                  <a:cubicBezTo>
                    <a:pt x="125" y="56"/>
                    <a:pt x="117" y="52"/>
                    <a:pt x="112" y="48"/>
                  </a:cubicBezTo>
                  <a:cubicBezTo>
                    <a:pt x="112" y="48"/>
                    <a:pt x="112" y="49"/>
                    <a:pt x="111" y="51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08" y="55"/>
                    <a:pt x="101" y="65"/>
                    <a:pt x="90" y="71"/>
                  </a:cubicBezTo>
                  <a:cubicBezTo>
                    <a:pt x="83" y="91"/>
                    <a:pt x="74" y="110"/>
                    <a:pt x="61" y="127"/>
                  </a:cubicBezTo>
                  <a:cubicBezTo>
                    <a:pt x="45" y="146"/>
                    <a:pt x="25" y="162"/>
                    <a:pt x="6" y="179"/>
                  </a:cubicBezTo>
                  <a:cubicBezTo>
                    <a:pt x="4" y="181"/>
                    <a:pt x="2" y="184"/>
                    <a:pt x="1" y="187"/>
                  </a:cubicBezTo>
                  <a:cubicBezTo>
                    <a:pt x="0" y="190"/>
                    <a:pt x="1" y="193"/>
                    <a:pt x="3" y="196"/>
                  </a:cubicBezTo>
                  <a:cubicBezTo>
                    <a:pt x="11" y="214"/>
                    <a:pt x="30" y="225"/>
                    <a:pt x="47" y="235"/>
                  </a:cubicBezTo>
                  <a:cubicBezTo>
                    <a:pt x="55" y="240"/>
                    <a:pt x="63" y="245"/>
                    <a:pt x="73" y="245"/>
                  </a:cubicBezTo>
                  <a:cubicBezTo>
                    <a:pt x="73" y="245"/>
                    <a:pt x="73" y="245"/>
                    <a:pt x="74" y="245"/>
                  </a:cubicBezTo>
                  <a:cubicBezTo>
                    <a:pt x="95" y="245"/>
                    <a:pt x="109" y="223"/>
                    <a:pt x="128" y="214"/>
                  </a:cubicBezTo>
                  <a:cubicBezTo>
                    <a:pt x="135" y="211"/>
                    <a:pt x="142" y="209"/>
                    <a:pt x="150" y="209"/>
                  </a:cubicBezTo>
                  <a:cubicBezTo>
                    <a:pt x="172" y="209"/>
                    <a:pt x="196" y="222"/>
                    <a:pt x="218" y="233"/>
                  </a:cubicBezTo>
                  <a:cubicBezTo>
                    <a:pt x="238" y="242"/>
                    <a:pt x="260" y="250"/>
                    <a:pt x="282" y="255"/>
                  </a:cubicBezTo>
                  <a:cubicBezTo>
                    <a:pt x="295" y="258"/>
                    <a:pt x="309" y="260"/>
                    <a:pt x="322" y="260"/>
                  </a:cubicBezTo>
                  <a:cubicBezTo>
                    <a:pt x="340" y="260"/>
                    <a:pt x="358" y="256"/>
                    <a:pt x="373" y="246"/>
                  </a:cubicBezTo>
                  <a:cubicBezTo>
                    <a:pt x="388" y="236"/>
                    <a:pt x="398" y="220"/>
                    <a:pt x="401" y="202"/>
                  </a:cubicBezTo>
                  <a:cubicBezTo>
                    <a:pt x="403" y="190"/>
                    <a:pt x="403" y="177"/>
                    <a:pt x="412" y="169"/>
                  </a:cubicBezTo>
                  <a:cubicBezTo>
                    <a:pt x="416" y="165"/>
                    <a:pt x="423" y="163"/>
                    <a:pt x="427" y="159"/>
                  </a:cubicBezTo>
                  <a:cubicBezTo>
                    <a:pt x="428" y="159"/>
                    <a:pt x="428" y="159"/>
                    <a:pt x="428" y="159"/>
                  </a:cubicBezTo>
                  <a:cubicBezTo>
                    <a:pt x="424" y="103"/>
                    <a:pt x="386" y="45"/>
                    <a:pt x="348" y="19"/>
                  </a:cubicBezTo>
                  <a:cubicBezTo>
                    <a:pt x="325" y="4"/>
                    <a:pt x="309" y="0"/>
                    <a:pt x="298" y="0"/>
                  </a:cubicBezTo>
                </a:path>
              </a:pathLst>
            </a:custGeom>
            <a:solidFill>
              <a:srgbClr val="E4AA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6" name="îṧļiďè"/>
            <p:cNvSpPr/>
            <p:nvPr/>
          </p:nvSpPr>
          <p:spPr bwMode="auto">
            <a:xfrm>
              <a:off x="7830344" y="2056606"/>
              <a:ext cx="685800" cy="900113"/>
            </a:xfrm>
            <a:custGeom>
              <a:avLst/>
              <a:gdLst>
                <a:gd name="T0" fmla="*/ 50 w 477"/>
                <a:gd name="T1" fmla="*/ 153 h 627"/>
                <a:gd name="T2" fmla="*/ 52 w 477"/>
                <a:gd name="T3" fmla="*/ 167 h 627"/>
                <a:gd name="T4" fmla="*/ 63 w 477"/>
                <a:gd name="T5" fmla="*/ 181 h 627"/>
                <a:gd name="T6" fmla="*/ 103 w 477"/>
                <a:gd name="T7" fmla="*/ 243 h 627"/>
                <a:gd name="T8" fmla="*/ 107 w 477"/>
                <a:gd name="T9" fmla="*/ 294 h 627"/>
                <a:gd name="T10" fmla="*/ 61 w 477"/>
                <a:gd name="T11" fmla="*/ 490 h 627"/>
                <a:gd name="T12" fmla="*/ 6 w 477"/>
                <a:gd name="T13" fmla="*/ 542 h 627"/>
                <a:gd name="T14" fmla="*/ 1 w 477"/>
                <a:gd name="T15" fmla="*/ 550 h 627"/>
                <a:gd name="T16" fmla="*/ 3 w 477"/>
                <a:gd name="T17" fmla="*/ 559 h 627"/>
                <a:gd name="T18" fmla="*/ 47 w 477"/>
                <a:gd name="T19" fmla="*/ 599 h 627"/>
                <a:gd name="T20" fmla="*/ 73 w 477"/>
                <a:gd name="T21" fmla="*/ 608 h 627"/>
                <a:gd name="T22" fmla="*/ 128 w 477"/>
                <a:gd name="T23" fmla="*/ 577 h 627"/>
                <a:gd name="T24" fmla="*/ 218 w 477"/>
                <a:gd name="T25" fmla="*/ 596 h 627"/>
                <a:gd name="T26" fmla="*/ 282 w 477"/>
                <a:gd name="T27" fmla="*/ 618 h 627"/>
                <a:gd name="T28" fmla="*/ 373 w 477"/>
                <a:gd name="T29" fmla="*/ 609 h 627"/>
                <a:gd name="T30" fmla="*/ 401 w 477"/>
                <a:gd name="T31" fmla="*/ 565 h 627"/>
                <a:gd name="T32" fmla="*/ 412 w 477"/>
                <a:gd name="T33" fmla="*/ 532 h 627"/>
                <a:gd name="T34" fmla="*/ 427 w 477"/>
                <a:gd name="T35" fmla="*/ 522 h 627"/>
                <a:gd name="T36" fmla="*/ 442 w 477"/>
                <a:gd name="T37" fmla="*/ 498 h 627"/>
                <a:gd name="T38" fmla="*/ 471 w 477"/>
                <a:gd name="T39" fmla="*/ 418 h 627"/>
                <a:gd name="T40" fmla="*/ 477 w 477"/>
                <a:gd name="T41" fmla="*/ 391 h 627"/>
                <a:gd name="T42" fmla="*/ 440 w 477"/>
                <a:gd name="T43" fmla="*/ 350 h 627"/>
                <a:gd name="T44" fmla="*/ 386 w 477"/>
                <a:gd name="T45" fmla="*/ 328 h 627"/>
                <a:gd name="T46" fmla="*/ 349 w 477"/>
                <a:gd name="T47" fmla="*/ 241 h 627"/>
                <a:gd name="T48" fmla="*/ 350 w 477"/>
                <a:gd name="T49" fmla="*/ 173 h 627"/>
                <a:gd name="T50" fmla="*/ 344 w 477"/>
                <a:gd name="T51" fmla="*/ 75 h 627"/>
                <a:gd name="T52" fmla="*/ 260 w 477"/>
                <a:gd name="T53" fmla="*/ 12 h 627"/>
                <a:gd name="T54" fmla="*/ 221 w 477"/>
                <a:gd name="T55" fmla="*/ 1 h 627"/>
                <a:gd name="T56" fmla="*/ 179 w 477"/>
                <a:gd name="T57" fmla="*/ 10 h 627"/>
                <a:gd name="T58" fmla="*/ 112 w 477"/>
                <a:gd name="T59" fmla="*/ 32 h 627"/>
                <a:gd name="T60" fmla="*/ 74 w 477"/>
                <a:gd name="T61" fmla="*/ 38 h 627"/>
                <a:gd name="T62" fmla="*/ 50 w 477"/>
                <a:gd name="T63" fmla="*/ 153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77" h="627">
                  <a:moveTo>
                    <a:pt x="50" y="153"/>
                  </a:moveTo>
                  <a:cubicBezTo>
                    <a:pt x="50" y="158"/>
                    <a:pt x="51" y="163"/>
                    <a:pt x="52" y="167"/>
                  </a:cubicBezTo>
                  <a:cubicBezTo>
                    <a:pt x="55" y="173"/>
                    <a:pt x="59" y="177"/>
                    <a:pt x="63" y="181"/>
                  </a:cubicBezTo>
                  <a:cubicBezTo>
                    <a:pt x="81" y="199"/>
                    <a:pt x="97" y="219"/>
                    <a:pt x="103" y="243"/>
                  </a:cubicBezTo>
                  <a:cubicBezTo>
                    <a:pt x="107" y="260"/>
                    <a:pt x="107" y="277"/>
                    <a:pt x="107" y="294"/>
                  </a:cubicBezTo>
                  <a:cubicBezTo>
                    <a:pt x="106" y="362"/>
                    <a:pt x="103" y="436"/>
                    <a:pt x="61" y="490"/>
                  </a:cubicBezTo>
                  <a:cubicBezTo>
                    <a:pt x="45" y="510"/>
                    <a:pt x="25" y="525"/>
                    <a:pt x="6" y="542"/>
                  </a:cubicBezTo>
                  <a:cubicBezTo>
                    <a:pt x="4" y="544"/>
                    <a:pt x="2" y="547"/>
                    <a:pt x="1" y="550"/>
                  </a:cubicBezTo>
                  <a:cubicBezTo>
                    <a:pt x="0" y="553"/>
                    <a:pt x="1" y="556"/>
                    <a:pt x="3" y="559"/>
                  </a:cubicBezTo>
                  <a:cubicBezTo>
                    <a:pt x="11" y="577"/>
                    <a:pt x="30" y="588"/>
                    <a:pt x="47" y="599"/>
                  </a:cubicBezTo>
                  <a:cubicBezTo>
                    <a:pt x="55" y="603"/>
                    <a:pt x="63" y="608"/>
                    <a:pt x="73" y="608"/>
                  </a:cubicBezTo>
                  <a:cubicBezTo>
                    <a:pt x="94" y="609"/>
                    <a:pt x="109" y="586"/>
                    <a:pt x="128" y="577"/>
                  </a:cubicBezTo>
                  <a:cubicBezTo>
                    <a:pt x="157" y="564"/>
                    <a:pt x="189" y="582"/>
                    <a:pt x="218" y="596"/>
                  </a:cubicBezTo>
                  <a:cubicBezTo>
                    <a:pt x="238" y="606"/>
                    <a:pt x="260" y="613"/>
                    <a:pt x="282" y="618"/>
                  </a:cubicBezTo>
                  <a:cubicBezTo>
                    <a:pt x="313" y="625"/>
                    <a:pt x="347" y="627"/>
                    <a:pt x="373" y="609"/>
                  </a:cubicBezTo>
                  <a:cubicBezTo>
                    <a:pt x="388" y="599"/>
                    <a:pt x="398" y="583"/>
                    <a:pt x="401" y="565"/>
                  </a:cubicBezTo>
                  <a:cubicBezTo>
                    <a:pt x="403" y="553"/>
                    <a:pt x="403" y="540"/>
                    <a:pt x="412" y="532"/>
                  </a:cubicBezTo>
                  <a:cubicBezTo>
                    <a:pt x="416" y="528"/>
                    <a:pt x="422" y="526"/>
                    <a:pt x="427" y="522"/>
                  </a:cubicBezTo>
                  <a:cubicBezTo>
                    <a:pt x="435" y="517"/>
                    <a:pt x="439" y="507"/>
                    <a:pt x="442" y="498"/>
                  </a:cubicBezTo>
                  <a:cubicBezTo>
                    <a:pt x="471" y="418"/>
                    <a:pt x="471" y="418"/>
                    <a:pt x="471" y="418"/>
                  </a:cubicBezTo>
                  <a:cubicBezTo>
                    <a:pt x="475" y="410"/>
                    <a:pt x="477" y="401"/>
                    <a:pt x="477" y="391"/>
                  </a:cubicBezTo>
                  <a:cubicBezTo>
                    <a:pt x="476" y="372"/>
                    <a:pt x="458" y="358"/>
                    <a:pt x="440" y="350"/>
                  </a:cubicBezTo>
                  <a:cubicBezTo>
                    <a:pt x="422" y="343"/>
                    <a:pt x="402" y="339"/>
                    <a:pt x="386" y="328"/>
                  </a:cubicBezTo>
                  <a:cubicBezTo>
                    <a:pt x="360" y="309"/>
                    <a:pt x="352" y="273"/>
                    <a:pt x="349" y="241"/>
                  </a:cubicBezTo>
                  <a:cubicBezTo>
                    <a:pt x="347" y="218"/>
                    <a:pt x="348" y="196"/>
                    <a:pt x="350" y="173"/>
                  </a:cubicBezTo>
                  <a:cubicBezTo>
                    <a:pt x="353" y="140"/>
                    <a:pt x="359" y="104"/>
                    <a:pt x="344" y="75"/>
                  </a:cubicBezTo>
                  <a:cubicBezTo>
                    <a:pt x="328" y="43"/>
                    <a:pt x="293" y="26"/>
                    <a:pt x="260" y="12"/>
                  </a:cubicBezTo>
                  <a:cubicBezTo>
                    <a:pt x="248" y="7"/>
                    <a:pt x="235" y="2"/>
                    <a:pt x="221" y="1"/>
                  </a:cubicBezTo>
                  <a:cubicBezTo>
                    <a:pt x="206" y="0"/>
                    <a:pt x="192" y="5"/>
                    <a:pt x="179" y="10"/>
                  </a:cubicBezTo>
                  <a:cubicBezTo>
                    <a:pt x="157" y="17"/>
                    <a:pt x="135" y="27"/>
                    <a:pt x="112" y="32"/>
                  </a:cubicBezTo>
                  <a:cubicBezTo>
                    <a:pt x="100" y="35"/>
                    <a:pt x="86" y="33"/>
                    <a:pt x="74" y="38"/>
                  </a:cubicBezTo>
                  <a:cubicBezTo>
                    <a:pt x="29" y="55"/>
                    <a:pt x="50" y="117"/>
                    <a:pt x="50" y="153"/>
                  </a:cubicBezTo>
                  <a:close/>
                </a:path>
              </a:pathLst>
            </a:custGeom>
            <a:solidFill>
              <a:srgbClr val="B9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27" name="íṧļídé"/>
            <p:cNvSpPr/>
            <p:nvPr/>
          </p:nvSpPr>
          <p:spPr bwMode="auto">
            <a:xfrm>
              <a:off x="7763669" y="3177381"/>
              <a:ext cx="541338" cy="31750"/>
            </a:xfrm>
            <a:custGeom>
              <a:avLst/>
              <a:gdLst>
                <a:gd name="T0" fmla="*/ 170 w 376"/>
                <a:gd name="T1" fmla="*/ 0 h 22"/>
                <a:gd name="T2" fmla="*/ 114 w 376"/>
                <a:gd name="T3" fmla="*/ 3 h 22"/>
                <a:gd name="T4" fmla="*/ 0 w 376"/>
                <a:gd name="T5" fmla="*/ 22 h 22"/>
                <a:gd name="T6" fmla="*/ 376 w 376"/>
                <a:gd name="T7" fmla="*/ 22 h 22"/>
                <a:gd name="T8" fmla="*/ 170 w 376"/>
                <a:gd name="T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22">
                  <a:moveTo>
                    <a:pt x="170" y="0"/>
                  </a:moveTo>
                  <a:cubicBezTo>
                    <a:pt x="150" y="0"/>
                    <a:pt x="131" y="1"/>
                    <a:pt x="114" y="3"/>
                  </a:cubicBezTo>
                  <a:cubicBezTo>
                    <a:pt x="19" y="18"/>
                    <a:pt x="0" y="22"/>
                    <a:pt x="0" y="22"/>
                  </a:cubicBezTo>
                  <a:cubicBezTo>
                    <a:pt x="376" y="22"/>
                    <a:pt x="376" y="22"/>
                    <a:pt x="376" y="22"/>
                  </a:cubicBezTo>
                  <a:cubicBezTo>
                    <a:pt x="376" y="22"/>
                    <a:pt x="263" y="0"/>
                    <a:pt x="170" y="0"/>
                  </a:cubicBezTo>
                </a:path>
              </a:pathLst>
            </a:custGeom>
            <a:solidFill>
              <a:srgbClr val="F1B3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905393" y="972096"/>
            <a:ext cx="2058938" cy="515803"/>
          </a:xfrm>
        </p:spPr>
        <p:txBody>
          <a:bodyPr/>
          <a:lstStyle/>
          <a:p>
            <a:r>
              <a:rPr lang="zh-CN" altLang="zh-CN" dirty="0"/>
              <a:t>桌面操作系统</a:t>
            </a:r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操作系统简介</a:t>
            </a:r>
          </a:p>
        </p:txBody>
      </p:sp>
      <p:sp>
        <p:nvSpPr>
          <p:cNvPr id="6" name="矩形 5"/>
          <p:cNvSpPr/>
          <p:nvPr/>
        </p:nvSpPr>
        <p:spPr>
          <a:xfrm>
            <a:off x="857509" y="1373599"/>
            <a:ext cx="10476982" cy="26271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桌面操作系统主要用于个人计算机上。个人计算机市场从硬件架构上来说主要分为两大阵营，PC机与M ac机，从软件上可主要分为两大类，分别为类Unix操作系统和Windows操作系统： </a:t>
            </a:r>
            <a:endParaRPr lang="en-US" altLang="zh-CN" sz="14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14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Unix和类Unix操作系统：Mac，Linux发行版（如Debian，Ubuntu，LinuxMint，openSUSE， Fedora，Mandrake，Red Hat，Centos 等）</a:t>
            </a:r>
            <a:endParaRPr lang="en-US" altLang="zh-CN" sz="14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endParaRPr lang="en-US" altLang="zh-CN" sz="14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marL="800100" lvl="1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微软公司Windows操作系统 ：Windows 98，Windows 2000，Windows XP，Windows Vista，Windows 7，Windows 8，Windows 8.1，Windows10等</a:t>
            </a:r>
          </a:p>
        </p:txBody>
      </p:sp>
      <p:pic>
        <p:nvPicPr>
          <p:cNvPr id="2050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7875" y="4281488"/>
            <a:ext cx="5327650" cy="17430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4711013" y="1587979"/>
            <a:ext cx="2192374" cy="515803"/>
          </a:xfrm>
        </p:spPr>
        <p:txBody>
          <a:bodyPr/>
          <a:lstStyle/>
          <a:p>
            <a:r>
              <a:rPr lang="zh-CN" altLang="en-US" dirty="0"/>
              <a:t>服务器操作系统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操作系统简介</a:t>
            </a:r>
          </a:p>
        </p:txBody>
      </p:sp>
      <p:sp>
        <p:nvSpPr>
          <p:cNvPr id="11" name="Rectangle 2"/>
          <p:cNvSpPr>
            <a:spLocks noChangeArrowheads="1"/>
          </p:cNvSpPr>
          <p:nvPr/>
        </p:nvSpPr>
        <p:spPr bwMode="auto">
          <a:xfrm>
            <a:off x="2158313" y="323747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1633535" y="2170498"/>
            <a:ext cx="892492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Linux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安全，稳定，免费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 Windows Server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付费，相对linux来说windows安全性稍低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。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074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7434" y="2881314"/>
            <a:ext cx="4687891" cy="2717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1209011" y="2257014"/>
            <a:ext cx="2965360" cy="515803"/>
          </a:xfrm>
        </p:spPr>
        <p:txBody>
          <a:bodyPr/>
          <a:lstStyle/>
          <a:p>
            <a:r>
              <a:rPr lang="zh-CN" altLang="en-US" dirty="0"/>
              <a:t>嵌入式操作系统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操作系统简介</a:t>
            </a:r>
          </a:p>
        </p:txBody>
      </p:sp>
      <p:sp>
        <p:nvSpPr>
          <p:cNvPr id="5" name="矩形 4"/>
          <p:cNvSpPr/>
          <p:nvPr/>
        </p:nvSpPr>
        <p:spPr>
          <a:xfrm>
            <a:off x="1209011" y="2889565"/>
            <a:ext cx="5561224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</a:pPr>
            <a:r>
              <a:rPr lang="en-US" altLang="zh-CN" dirty="0" err="1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linux</a:t>
            </a:r>
            <a:r>
              <a:rPr lang="zh-CN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用在嵌入式系统的操作系统</a:t>
            </a: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嵌入式操作系统指的是一个自带了固定应用软件的巨大泛用程序</a:t>
            </a: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.</a:t>
            </a:r>
            <a:r>
              <a:rPr lang="zh-CN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在许多 简单的嵌入式系统中，所谓的操作系统就是指其上唯一的应用程序</a:t>
            </a:r>
          </a:p>
        </p:txBody>
      </p:sp>
      <p:grpSp>
        <p:nvGrpSpPr>
          <p:cNvPr id="8" name="d80d38c0-3a4f-42c2-a5c3-2f089af42395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7410451" y="1543255"/>
            <a:ext cx="3352800" cy="3300207"/>
            <a:chOff x="3667125" y="1033463"/>
            <a:chExt cx="4857750" cy="4781550"/>
          </a:xfrm>
        </p:grpSpPr>
        <p:sp>
          <p:nvSpPr>
            <p:cNvPr id="10" name="ïṣḷíḍê"/>
            <p:cNvSpPr/>
            <p:nvPr/>
          </p:nvSpPr>
          <p:spPr bwMode="auto">
            <a:xfrm>
              <a:off x="3667125" y="1033463"/>
              <a:ext cx="4857750" cy="4781550"/>
            </a:xfrm>
            <a:custGeom>
              <a:avLst/>
              <a:gdLst>
                <a:gd name="T0" fmla="*/ 816 w 1472"/>
                <a:gd name="T1" fmla="*/ 1033 h 1451"/>
                <a:gd name="T2" fmla="*/ 581 w 1472"/>
                <a:gd name="T3" fmla="*/ 690 h 1451"/>
                <a:gd name="T4" fmla="*/ 831 w 1472"/>
                <a:gd name="T5" fmla="*/ 445 h 1451"/>
                <a:gd name="T6" fmla="*/ 596 w 1472"/>
                <a:gd name="T7" fmla="*/ 203 h 1451"/>
                <a:gd name="T8" fmla="*/ 462 w 1472"/>
                <a:gd name="T9" fmla="*/ 51 h 1451"/>
                <a:gd name="T10" fmla="*/ 250 w 1472"/>
                <a:gd name="T11" fmla="*/ 221 h 1451"/>
                <a:gd name="T12" fmla="*/ 213 w 1472"/>
                <a:gd name="T13" fmla="*/ 508 h 1451"/>
                <a:gd name="T14" fmla="*/ 280 w 1472"/>
                <a:gd name="T15" fmla="*/ 801 h 1451"/>
                <a:gd name="T16" fmla="*/ 1 w 1472"/>
                <a:gd name="T17" fmla="*/ 1420 h 1451"/>
                <a:gd name="T18" fmla="*/ 615 w 1472"/>
                <a:gd name="T19" fmla="*/ 1442 h 1451"/>
                <a:gd name="T20" fmla="*/ 1403 w 1472"/>
                <a:gd name="T21" fmla="*/ 1394 h 1451"/>
                <a:gd name="T22" fmla="*/ 1470 w 1472"/>
                <a:gd name="T23" fmla="*/ 906 h 1451"/>
                <a:gd name="T24" fmla="*/ 205 w 1472"/>
                <a:gd name="T25" fmla="*/ 350 h 1451"/>
                <a:gd name="T26" fmla="*/ 776 w 1472"/>
                <a:gd name="T27" fmla="*/ 1094 h 1451"/>
                <a:gd name="T28" fmla="*/ 788 w 1472"/>
                <a:gd name="T29" fmla="*/ 1100 h 1451"/>
                <a:gd name="T30" fmla="*/ 642 w 1472"/>
                <a:gd name="T31" fmla="*/ 1267 h 1451"/>
                <a:gd name="T32" fmla="*/ 370 w 1472"/>
                <a:gd name="T33" fmla="*/ 1254 h 1451"/>
                <a:gd name="T34" fmla="*/ 676 w 1472"/>
                <a:gd name="T35" fmla="*/ 1238 h 1451"/>
                <a:gd name="T36" fmla="*/ 727 w 1472"/>
                <a:gd name="T37" fmla="*/ 1238 h 1451"/>
                <a:gd name="T38" fmla="*/ 746 w 1472"/>
                <a:gd name="T39" fmla="*/ 995 h 1451"/>
                <a:gd name="T40" fmla="*/ 720 w 1472"/>
                <a:gd name="T41" fmla="*/ 941 h 1451"/>
                <a:gd name="T42" fmla="*/ 744 w 1472"/>
                <a:gd name="T43" fmla="*/ 990 h 1451"/>
                <a:gd name="T44" fmla="*/ 819 w 1472"/>
                <a:gd name="T45" fmla="*/ 428 h 1451"/>
                <a:gd name="T46" fmla="*/ 529 w 1472"/>
                <a:gd name="T47" fmla="*/ 82 h 1451"/>
                <a:gd name="T48" fmla="*/ 521 w 1472"/>
                <a:gd name="T49" fmla="*/ 124 h 1451"/>
                <a:gd name="T50" fmla="*/ 448 w 1472"/>
                <a:gd name="T51" fmla="*/ 206 h 1451"/>
                <a:gd name="T52" fmla="*/ 227 w 1472"/>
                <a:gd name="T53" fmla="*/ 266 h 1451"/>
                <a:gd name="T54" fmla="*/ 764 w 1472"/>
                <a:gd name="T55" fmla="*/ 448 h 1451"/>
                <a:gd name="T56" fmla="*/ 449 w 1472"/>
                <a:gd name="T57" fmla="*/ 682 h 1451"/>
                <a:gd name="T58" fmla="*/ 562 w 1472"/>
                <a:gd name="T59" fmla="*/ 714 h 1451"/>
                <a:gd name="T60" fmla="*/ 567 w 1472"/>
                <a:gd name="T61" fmla="*/ 752 h 1451"/>
                <a:gd name="T62" fmla="*/ 536 w 1472"/>
                <a:gd name="T63" fmla="*/ 711 h 1451"/>
                <a:gd name="T64" fmla="*/ 531 w 1472"/>
                <a:gd name="T65" fmla="*/ 790 h 1451"/>
                <a:gd name="T66" fmla="*/ 673 w 1472"/>
                <a:gd name="T67" fmla="*/ 1119 h 1451"/>
                <a:gd name="T68" fmla="*/ 386 w 1472"/>
                <a:gd name="T69" fmla="*/ 1226 h 1451"/>
                <a:gd name="T70" fmla="*/ 254 w 1472"/>
                <a:gd name="T71" fmla="*/ 845 h 1451"/>
                <a:gd name="T72" fmla="*/ 331 w 1472"/>
                <a:gd name="T73" fmla="*/ 1267 h 1451"/>
                <a:gd name="T74" fmla="*/ 222 w 1472"/>
                <a:gd name="T75" fmla="*/ 1271 h 1451"/>
                <a:gd name="T76" fmla="*/ 294 w 1472"/>
                <a:gd name="T77" fmla="*/ 1208 h 1451"/>
                <a:gd name="T78" fmla="*/ 210 w 1472"/>
                <a:gd name="T79" fmla="*/ 1270 h 1451"/>
                <a:gd name="T80" fmla="*/ 164 w 1472"/>
                <a:gd name="T81" fmla="*/ 1249 h 1451"/>
                <a:gd name="T82" fmla="*/ 282 w 1472"/>
                <a:gd name="T83" fmla="*/ 1234 h 1451"/>
                <a:gd name="T84" fmla="*/ 263 w 1472"/>
                <a:gd name="T85" fmla="*/ 912 h 1451"/>
                <a:gd name="T86" fmla="*/ 260 w 1472"/>
                <a:gd name="T87" fmla="*/ 949 h 1451"/>
                <a:gd name="T88" fmla="*/ 229 w 1472"/>
                <a:gd name="T89" fmla="*/ 987 h 1451"/>
                <a:gd name="T90" fmla="*/ 146 w 1472"/>
                <a:gd name="T91" fmla="*/ 1031 h 1451"/>
                <a:gd name="T92" fmla="*/ 102 w 1472"/>
                <a:gd name="T93" fmla="*/ 1101 h 1451"/>
                <a:gd name="T94" fmla="*/ 62 w 1472"/>
                <a:gd name="T95" fmla="*/ 1216 h 1451"/>
                <a:gd name="T96" fmla="*/ 114 w 1472"/>
                <a:gd name="T97" fmla="*/ 1193 h 1451"/>
                <a:gd name="T98" fmla="*/ 112 w 1472"/>
                <a:gd name="T99" fmla="*/ 1272 h 1451"/>
                <a:gd name="T100" fmla="*/ 1359 w 1472"/>
                <a:gd name="T101" fmla="*/ 1428 h 1451"/>
                <a:gd name="T102" fmla="*/ 505 w 1472"/>
                <a:gd name="T103" fmla="*/ 1434 h 1451"/>
                <a:gd name="T104" fmla="*/ 19 w 1472"/>
                <a:gd name="T105" fmla="*/ 1288 h 1451"/>
                <a:gd name="T106" fmla="*/ 1312 w 1472"/>
                <a:gd name="T107" fmla="*/ 1277 h 1451"/>
                <a:gd name="T108" fmla="*/ 840 w 1472"/>
                <a:gd name="T109" fmla="*/ 1265 h 1451"/>
                <a:gd name="T110" fmla="*/ 1059 w 1472"/>
                <a:gd name="T111" fmla="*/ 879 h 1451"/>
                <a:gd name="T112" fmla="*/ 1426 w 1472"/>
                <a:gd name="T113" fmla="*/ 894 h 1451"/>
                <a:gd name="T114" fmla="*/ 965 w 1472"/>
                <a:gd name="T115" fmla="*/ 869 h 1451"/>
                <a:gd name="T116" fmla="*/ 884 w 1472"/>
                <a:gd name="T117" fmla="*/ 909 h 1451"/>
                <a:gd name="T118" fmla="*/ 1319 w 1472"/>
                <a:gd name="T119" fmla="*/ 875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72" h="1451">
                  <a:moveTo>
                    <a:pt x="1470" y="906"/>
                  </a:moveTo>
                  <a:cubicBezTo>
                    <a:pt x="1466" y="889"/>
                    <a:pt x="1455" y="879"/>
                    <a:pt x="1439" y="874"/>
                  </a:cubicBezTo>
                  <a:cubicBezTo>
                    <a:pt x="1422" y="868"/>
                    <a:pt x="1405" y="867"/>
                    <a:pt x="1389" y="867"/>
                  </a:cubicBezTo>
                  <a:cubicBezTo>
                    <a:pt x="1339" y="867"/>
                    <a:pt x="1289" y="865"/>
                    <a:pt x="1240" y="863"/>
                  </a:cubicBezTo>
                  <a:cubicBezTo>
                    <a:pt x="1214" y="862"/>
                    <a:pt x="1188" y="860"/>
                    <a:pt x="1162" y="858"/>
                  </a:cubicBezTo>
                  <a:cubicBezTo>
                    <a:pt x="1137" y="856"/>
                    <a:pt x="1113" y="853"/>
                    <a:pt x="1088" y="851"/>
                  </a:cubicBezTo>
                  <a:cubicBezTo>
                    <a:pt x="1055" y="848"/>
                    <a:pt x="1021" y="847"/>
                    <a:pt x="988" y="845"/>
                  </a:cubicBezTo>
                  <a:cubicBezTo>
                    <a:pt x="964" y="844"/>
                    <a:pt x="940" y="845"/>
                    <a:pt x="918" y="853"/>
                  </a:cubicBezTo>
                  <a:cubicBezTo>
                    <a:pt x="901" y="859"/>
                    <a:pt x="888" y="869"/>
                    <a:pt x="881" y="886"/>
                  </a:cubicBezTo>
                  <a:cubicBezTo>
                    <a:pt x="859" y="935"/>
                    <a:pt x="838" y="984"/>
                    <a:pt x="816" y="1033"/>
                  </a:cubicBezTo>
                  <a:cubicBezTo>
                    <a:pt x="815" y="1035"/>
                    <a:pt x="815" y="1037"/>
                    <a:pt x="812" y="1038"/>
                  </a:cubicBezTo>
                  <a:cubicBezTo>
                    <a:pt x="811" y="1036"/>
                    <a:pt x="811" y="1035"/>
                    <a:pt x="810" y="1033"/>
                  </a:cubicBezTo>
                  <a:cubicBezTo>
                    <a:pt x="799" y="1006"/>
                    <a:pt x="788" y="979"/>
                    <a:pt x="775" y="952"/>
                  </a:cubicBezTo>
                  <a:cubicBezTo>
                    <a:pt x="756" y="910"/>
                    <a:pt x="737" y="868"/>
                    <a:pt x="717" y="826"/>
                  </a:cubicBezTo>
                  <a:cubicBezTo>
                    <a:pt x="708" y="809"/>
                    <a:pt x="696" y="795"/>
                    <a:pt x="680" y="785"/>
                  </a:cubicBezTo>
                  <a:cubicBezTo>
                    <a:pt x="666" y="775"/>
                    <a:pt x="651" y="767"/>
                    <a:pt x="635" y="759"/>
                  </a:cubicBezTo>
                  <a:cubicBezTo>
                    <a:pt x="618" y="752"/>
                    <a:pt x="601" y="747"/>
                    <a:pt x="584" y="741"/>
                  </a:cubicBezTo>
                  <a:cubicBezTo>
                    <a:pt x="581" y="740"/>
                    <a:pt x="580" y="739"/>
                    <a:pt x="580" y="736"/>
                  </a:cubicBezTo>
                  <a:cubicBezTo>
                    <a:pt x="580" y="722"/>
                    <a:pt x="579" y="707"/>
                    <a:pt x="579" y="693"/>
                  </a:cubicBezTo>
                  <a:cubicBezTo>
                    <a:pt x="579" y="691"/>
                    <a:pt x="579" y="690"/>
                    <a:pt x="581" y="690"/>
                  </a:cubicBezTo>
                  <a:cubicBezTo>
                    <a:pt x="589" y="689"/>
                    <a:pt x="596" y="688"/>
                    <a:pt x="603" y="687"/>
                  </a:cubicBezTo>
                  <a:cubicBezTo>
                    <a:pt x="643" y="684"/>
                    <a:pt x="683" y="678"/>
                    <a:pt x="722" y="670"/>
                  </a:cubicBezTo>
                  <a:cubicBezTo>
                    <a:pt x="735" y="668"/>
                    <a:pt x="748" y="665"/>
                    <a:pt x="758" y="656"/>
                  </a:cubicBezTo>
                  <a:cubicBezTo>
                    <a:pt x="768" y="648"/>
                    <a:pt x="776" y="638"/>
                    <a:pt x="777" y="625"/>
                  </a:cubicBezTo>
                  <a:cubicBezTo>
                    <a:pt x="779" y="599"/>
                    <a:pt x="779" y="573"/>
                    <a:pt x="778" y="548"/>
                  </a:cubicBezTo>
                  <a:cubicBezTo>
                    <a:pt x="778" y="530"/>
                    <a:pt x="776" y="513"/>
                    <a:pt x="777" y="496"/>
                  </a:cubicBezTo>
                  <a:cubicBezTo>
                    <a:pt x="777" y="493"/>
                    <a:pt x="778" y="492"/>
                    <a:pt x="781" y="492"/>
                  </a:cubicBezTo>
                  <a:cubicBezTo>
                    <a:pt x="788" y="492"/>
                    <a:pt x="795" y="490"/>
                    <a:pt x="802" y="488"/>
                  </a:cubicBezTo>
                  <a:cubicBezTo>
                    <a:pt x="816" y="484"/>
                    <a:pt x="826" y="476"/>
                    <a:pt x="829" y="461"/>
                  </a:cubicBezTo>
                  <a:cubicBezTo>
                    <a:pt x="831" y="456"/>
                    <a:pt x="831" y="450"/>
                    <a:pt x="831" y="445"/>
                  </a:cubicBezTo>
                  <a:cubicBezTo>
                    <a:pt x="832" y="422"/>
                    <a:pt x="833" y="399"/>
                    <a:pt x="832" y="377"/>
                  </a:cubicBezTo>
                  <a:cubicBezTo>
                    <a:pt x="832" y="363"/>
                    <a:pt x="830" y="349"/>
                    <a:pt x="826" y="335"/>
                  </a:cubicBezTo>
                  <a:cubicBezTo>
                    <a:pt x="821" y="321"/>
                    <a:pt x="810" y="310"/>
                    <a:pt x="792" y="311"/>
                  </a:cubicBezTo>
                  <a:cubicBezTo>
                    <a:pt x="778" y="312"/>
                    <a:pt x="776" y="310"/>
                    <a:pt x="775" y="296"/>
                  </a:cubicBezTo>
                  <a:cubicBezTo>
                    <a:pt x="775" y="296"/>
                    <a:pt x="775" y="296"/>
                    <a:pt x="775" y="296"/>
                  </a:cubicBezTo>
                  <a:cubicBezTo>
                    <a:pt x="776" y="277"/>
                    <a:pt x="772" y="260"/>
                    <a:pt x="767" y="242"/>
                  </a:cubicBezTo>
                  <a:cubicBezTo>
                    <a:pt x="765" y="236"/>
                    <a:pt x="763" y="229"/>
                    <a:pt x="757" y="224"/>
                  </a:cubicBezTo>
                  <a:cubicBezTo>
                    <a:pt x="746" y="216"/>
                    <a:pt x="734" y="209"/>
                    <a:pt x="720" y="206"/>
                  </a:cubicBezTo>
                  <a:cubicBezTo>
                    <a:pt x="708" y="203"/>
                    <a:pt x="695" y="204"/>
                    <a:pt x="683" y="204"/>
                  </a:cubicBezTo>
                  <a:cubicBezTo>
                    <a:pt x="654" y="203"/>
                    <a:pt x="625" y="203"/>
                    <a:pt x="596" y="203"/>
                  </a:cubicBezTo>
                  <a:cubicBezTo>
                    <a:pt x="593" y="203"/>
                    <a:pt x="591" y="202"/>
                    <a:pt x="590" y="199"/>
                  </a:cubicBezTo>
                  <a:cubicBezTo>
                    <a:pt x="588" y="193"/>
                    <a:pt x="586" y="187"/>
                    <a:pt x="584" y="182"/>
                  </a:cubicBezTo>
                  <a:cubicBezTo>
                    <a:pt x="577" y="161"/>
                    <a:pt x="563" y="147"/>
                    <a:pt x="542" y="140"/>
                  </a:cubicBezTo>
                  <a:cubicBezTo>
                    <a:pt x="539" y="139"/>
                    <a:pt x="535" y="138"/>
                    <a:pt x="535" y="133"/>
                  </a:cubicBezTo>
                  <a:cubicBezTo>
                    <a:pt x="533" y="121"/>
                    <a:pt x="533" y="109"/>
                    <a:pt x="533" y="96"/>
                  </a:cubicBezTo>
                  <a:cubicBezTo>
                    <a:pt x="533" y="94"/>
                    <a:pt x="534" y="93"/>
                    <a:pt x="536" y="93"/>
                  </a:cubicBezTo>
                  <a:cubicBezTo>
                    <a:pt x="544" y="91"/>
                    <a:pt x="549" y="85"/>
                    <a:pt x="553" y="78"/>
                  </a:cubicBezTo>
                  <a:cubicBezTo>
                    <a:pt x="559" y="67"/>
                    <a:pt x="560" y="56"/>
                    <a:pt x="557" y="44"/>
                  </a:cubicBezTo>
                  <a:cubicBezTo>
                    <a:pt x="552" y="16"/>
                    <a:pt x="530" y="0"/>
                    <a:pt x="502" y="5"/>
                  </a:cubicBezTo>
                  <a:cubicBezTo>
                    <a:pt x="480" y="8"/>
                    <a:pt x="460" y="30"/>
                    <a:pt x="462" y="51"/>
                  </a:cubicBezTo>
                  <a:cubicBezTo>
                    <a:pt x="463" y="70"/>
                    <a:pt x="471" y="86"/>
                    <a:pt x="487" y="97"/>
                  </a:cubicBezTo>
                  <a:cubicBezTo>
                    <a:pt x="492" y="99"/>
                    <a:pt x="494" y="103"/>
                    <a:pt x="494" y="108"/>
                  </a:cubicBezTo>
                  <a:cubicBezTo>
                    <a:pt x="493" y="116"/>
                    <a:pt x="493" y="123"/>
                    <a:pt x="494" y="131"/>
                  </a:cubicBezTo>
                  <a:cubicBezTo>
                    <a:pt x="494" y="134"/>
                    <a:pt x="493" y="136"/>
                    <a:pt x="489" y="137"/>
                  </a:cubicBezTo>
                  <a:cubicBezTo>
                    <a:pt x="479" y="140"/>
                    <a:pt x="470" y="145"/>
                    <a:pt x="461" y="152"/>
                  </a:cubicBezTo>
                  <a:cubicBezTo>
                    <a:pt x="446" y="165"/>
                    <a:pt x="437" y="183"/>
                    <a:pt x="430" y="202"/>
                  </a:cubicBezTo>
                  <a:cubicBezTo>
                    <a:pt x="429" y="205"/>
                    <a:pt x="427" y="206"/>
                    <a:pt x="424" y="206"/>
                  </a:cubicBezTo>
                  <a:cubicBezTo>
                    <a:pt x="406" y="206"/>
                    <a:pt x="387" y="206"/>
                    <a:pt x="369" y="206"/>
                  </a:cubicBezTo>
                  <a:cubicBezTo>
                    <a:pt x="341" y="207"/>
                    <a:pt x="314" y="211"/>
                    <a:pt x="286" y="214"/>
                  </a:cubicBezTo>
                  <a:cubicBezTo>
                    <a:pt x="274" y="215"/>
                    <a:pt x="261" y="216"/>
                    <a:pt x="250" y="221"/>
                  </a:cubicBezTo>
                  <a:cubicBezTo>
                    <a:pt x="229" y="231"/>
                    <a:pt x="219" y="249"/>
                    <a:pt x="214" y="270"/>
                  </a:cubicBezTo>
                  <a:cubicBezTo>
                    <a:pt x="211" y="279"/>
                    <a:pt x="210" y="288"/>
                    <a:pt x="209" y="297"/>
                  </a:cubicBezTo>
                  <a:cubicBezTo>
                    <a:pt x="208" y="301"/>
                    <a:pt x="207" y="303"/>
                    <a:pt x="203" y="303"/>
                  </a:cubicBezTo>
                  <a:cubicBezTo>
                    <a:pt x="196" y="304"/>
                    <a:pt x="190" y="304"/>
                    <a:pt x="184" y="305"/>
                  </a:cubicBezTo>
                  <a:cubicBezTo>
                    <a:pt x="167" y="307"/>
                    <a:pt x="157" y="317"/>
                    <a:pt x="155" y="333"/>
                  </a:cubicBezTo>
                  <a:cubicBezTo>
                    <a:pt x="153" y="351"/>
                    <a:pt x="154" y="369"/>
                    <a:pt x="154" y="386"/>
                  </a:cubicBezTo>
                  <a:cubicBezTo>
                    <a:pt x="156" y="414"/>
                    <a:pt x="157" y="442"/>
                    <a:pt x="163" y="470"/>
                  </a:cubicBezTo>
                  <a:cubicBezTo>
                    <a:pt x="167" y="486"/>
                    <a:pt x="176" y="497"/>
                    <a:pt x="192" y="501"/>
                  </a:cubicBezTo>
                  <a:cubicBezTo>
                    <a:pt x="198" y="503"/>
                    <a:pt x="204" y="503"/>
                    <a:pt x="209" y="505"/>
                  </a:cubicBezTo>
                  <a:cubicBezTo>
                    <a:pt x="211" y="505"/>
                    <a:pt x="213" y="505"/>
                    <a:pt x="213" y="508"/>
                  </a:cubicBezTo>
                  <a:cubicBezTo>
                    <a:pt x="216" y="544"/>
                    <a:pt x="219" y="581"/>
                    <a:pt x="224" y="617"/>
                  </a:cubicBezTo>
                  <a:cubicBezTo>
                    <a:pt x="226" y="637"/>
                    <a:pt x="233" y="654"/>
                    <a:pt x="248" y="668"/>
                  </a:cubicBezTo>
                  <a:cubicBezTo>
                    <a:pt x="253" y="673"/>
                    <a:pt x="259" y="676"/>
                    <a:pt x="265" y="678"/>
                  </a:cubicBezTo>
                  <a:cubicBezTo>
                    <a:pt x="272" y="680"/>
                    <a:pt x="279" y="681"/>
                    <a:pt x="287" y="683"/>
                  </a:cubicBezTo>
                  <a:cubicBezTo>
                    <a:pt x="304" y="687"/>
                    <a:pt x="322" y="691"/>
                    <a:pt x="340" y="692"/>
                  </a:cubicBezTo>
                  <a:cubicBezTo>
                    <a:pt x="361" y="693"/>
                    <a:pt x="383" y="693"/>
                    <a:pt x="404" y="694"/>
                  </a:cubicBezTo>
                  <a:cubicBezTo>
                    <a:pt x="407" y="694"/>
                    <a:pt x="409" y="695"/>
                    <a:pt x="410" y="699"/>
                  </a:cubicBezTo>
                  <a:cubicBezTo>
                    <a:pt x="411" y="712"/>
                    <a:pt x="412" y="726"/>
                    <a:pt x="414" y="740"/>
                  </a:cubicBezTo>
                  <a:cubicBezTo>
                    <a:pt x="414" y="743"/>
                    <a:pt x="413" y="744"/>
                    <a:pt x="410" y="745"/>
                  </a:cubicBezTo>
                  <a:cubicBezTo>
                    <a:pt x="365" y="760"/>
                    <a:pt x="322" y="779"/>
                    <a:pt x="280" y="801"/>
                  </a:cubicBezTo>
                  <a:cubicBezTo>
                    <a:pt x="263" y="809"/>
                    <a:pt x="248" y="820"/>
                    <a:pt x="238" y="837"/>
                  </a:cubicBezTo>
                  <a:cubicBezTo>
                    <a:pt x="221" y="867"/>
                    <a:pt x="201" y="896"/>
                    <a:pt x="184" y="927"/>
                  </a:cubicBezTo>
                  <a:cubicBezTo>
                    <a:pt x="158" y="971"/>
                    <a:pt x="133" y="1016"/>
                    <a:pt x="109" y="1061"/>
                  </a:cubicBezTo>
                  <a:cubicBezTo>
                    <a:pt x="90" y="1099"/>
                    <a:pt x="71" y="1137"/>
                    <a:pt x="57" y="1176"/>
                  </a:cubicBezTo>
                  <a:cubicBezTo>
                    <a:pt x="47" y="1207"/>
                    <a:pt x="45" y="1236"/>
                    <a:pt x="60" y="1265"/>
                  </a:cubicBezTo>
                  <a:cubicBezTo>
                    <a:pt x="62" y="1269"/>
                    <a:pt x="63" y="1272"/>
                    <a:pt x="64" y="1276"/>
                  </a:cubicBezTo>
                  <a:cubicBezTo>
                    <a:pt x="46" y="1276"/>
                    <a:pt x="28" y="1276"/>
                    <a:pt x="11" y="1276"/>
                  </a:cubicBezTo>
                  <a:cubicBezTo>
                    <a:pt x="4" y="1276"/>
                    <a:pt x="4" y="1276"/>
                    <a:pt x="3" y="1283"/>
                  </a:cubicBezTo>
                  <a:cubicBezTo>
                    <a:pt x="2" y="1294"/>
                    <a:pt x="2" y="1306"/>
                    <a:pt x="1" y="1317"/>
                  </a:cubicBezTo>
                  <a:cubicBezTo>
                    <a:pt x="0" y="1351"/>
                    <a:pt x="1" y="1385"/>
                    <a:pt x="1" y="1420"/>
                  </a:cubicBezTo>
                  <a:cubicBezTo>
                    <a:pt x="1" y="1428"/>
                    <a:pt x="1" y="1435"/>
                    <a:pt x="1" y="1443"/>
                  </a:cubicBezTo>
                  <a:cubicBezTo>
                    <a:pt x="0" y="1449"/>
                    <a:pt x="2" y="1450"/>
                    <a:pt x="7" y="1451"/>
                  </a:cubicBezTo>
                  <a:cubicBezTo>
                    <a:pt x="12" y="1451"/>
                    <a:pt x="16" y="1451"/>
                    <a:pt x="20" y="1451"/>
                  </a:cubicBezTo>
                  <a:cubicBezTo>
                    <a:pt x="39" y="1451"/>
                    <a:pt x="58" y="1450"/>
                    <a:pt x="77" y="1449"/>
                  </a:cubicBezTo>
                  <a:cubicBezTo>
                    <a:pt x="127" y="1448"/>
                    <a:pt x="176" y="1446"/>
                    <a:pt x="226" y="1445"/>
                  </a:cubicBezTo>
                  <a:cubicBezTo>
                    <a:pt x="259" y="1444"/>
                    <a:pt x="293" y="1444"/>
                    <a:pt x="327" y="1444"/>
                  </a:cubicBezTo>
                  <a:cubicBezTo>
                    <a:pt x="363" y="1444"/>
                    <a:pt x="400" y="1445"/>
                    <a:pt x="437" y="1445"/>
                  </a:cubicBezTo>
                  <a:cubicBezTo>
                    <a:pt x="455" y="1445"/>
                    <a:pt x="474" y="1444"/>
                    <a:pt x="492" y="1444"/>
                  </a:cubicBezTo>
                  <a:cubicBezTo>
                    <a:pt x="505" y="1444"/>
                    <a:pt x="517" y="1444"/>
                    <a:pt x="530" y="1444"/>
                  </a:cubicBezTo>
                  <a:cubicBezTo>
                    <a:pt x="558" y="1442"/>
                    <a:pt x="587" y="1442"/>
                    <a:pt x="615" y="1442"/>
                  </a:cubicBezTo>
                  <a:cubicBezTo>
                    <a:pt x="647" y="1442"/>
                    <a:pt x="680" y="1442"/>
                    <a:pt x="713" y="1443"/>
                  </a:cubicBezTo>
                  <a:cubicBezTo>
                    <a:pt x="734" y="1443"/>
                    <a:pt x="756" y="1443"/>
                    <a:pt x="778" y="1443"/>
                  </a:cubicBezTo>
                  <a:cubicBezTo>
                    <a:pt x="810" y="1444"/>
                    <a:pt x="842" y="1445"/>
                    <a:pt x="875" y="1445"/>
                  </a:cubicBezTo>
                  <a:cubicBezTo>
                    <a:pt x="909" y="1445"/>
                    <a:pt x="943" y="1443"/>
                    <a:pt x="977" y="1443"/>
                  </a:cubicBezTo>
                  <a:cubicBezTo>
                    <a:pt x="1040" y="1443"/>
                    <a:pt x="1102" y="1443"/>
                    <a:pt x="1164" y="1443"/>
                  </a:cubicBezTo>
                  <a:cubicBezTo>
                    <a:pt x="1185" y="1443"/>
                    <a:pt x="1206" y="1442"/>
                    <a:pt x="1226" y="1442"/>
                  </a:cubicBezTo>
                  <a:cubicBezTo>
                    <a:pt x="1267" y="1442"/>
                    <a:pt x="1308" y="1439"/>
                    <a:pt x="1348" y="1440"/>
                  </a:cubicBezTo>
                  <a:cubicBezTo>
                    <a:pt x="1364" y="1441"/>
                    <a:pt x="1379" y="1438"/>
                    <a:pt x="1394" y="1437"/>
                  </a:cubicBezTo>
                  <a:cubicBezTo>
                    <a:pt x="1399" y="1437"/>
                    <a:pt x="1401" y="1435"/>
                    <a:pt x="1401" y="1431"/>
                  </a:cubicBezTo>
                  <a:cubicBezTo>
                    <a:pt x="1402" y="1418"/>
                    <a:pt x="1402" y="1406"/>
                    <a:pt x="1403" y="1394"/>
                  </a:cubicBezTo>
                  <a:cubicBezTo>
                    <a:pt x="1406" y="1355"/>
                    <a:pt x="1408" y="1316"/>
                    <a:pt x="1409" y="1277"/>
                  </a:cubicBezTo>
                  <a:cubicBezTo>
                    <a:pt x="1410" y="1267"/>
                    <a:pt x="1407" y="1264"/>
                    <a:pt x="1397" y="1264"/>
                  </a:cubicBezTo>
                  <a:cubicBezTo>
                    <a:pt x="1381" y="1264"/>
                    <a:pt x="1364" y="1265"/>
                    <a:pt x="1348" y="1265"/>
                  </a:cubicBezTo>
                  <a:cubicBezTo>
                    <a:pt x="1339" y="1265"/>
                    <a:pt x="1330" y="1266"/>
                    <a:pt x="1321" y="1265"/>
                  </a:cubicBezTo>
                  <a:cubicBezTo>
                    <a:pt x="1318" y="1265"/>
                    <a:pt x="1317" y="1264"/>
                    <a:pt x="1319" y="1261"/>
                  </a:cubicBezTo>
                  <a:cubicBezTo>
                    <a:pt x="1326" y="1248"/>
                    <a:pt x="1334" y="1235"/>
                    <a:pt x="1340" y="1222"/>
                  </a:cubicBezTo>
                  <a:cubicBezTo>
                    <a:pt x="1358" y="1186"/>
                    <a:pt x="1375" y="1149"/>
                    <a:pt x="1392" y="1113"/>
                  </a:cubicBezTo>
                  <a:cubicBezTo>
                    <a:pt x="1409" y="1078"/>
                    <a:pt x="1427" y="1044"/>
                    <a:pt x="1441" y="1008"/>
                  </a:cubicBezTo>
                  <a:cubicBezTo>
                    <a:pt x="1450" y="984"/>
                    <a:pt x="1461" y="962"/>
                    <a:pt x="1467" y="938"/>
                  </a:cubicBezTo>
                  <a:cubicBezTo>
                    <a:pt x="1470" y="927"/>
                    <a:pt x="1472" y="917"/>
                    <a:pt x="1470" y="906"/>
                  </a:cubicBezTo>
                  <a:close/>
                  <a:moveTo>
                    <a:pt x="209" y="493"/>
                  </a:moveTo>
                  <a:cubicBezTo>
                    <a:pt x="192" y="494"/>
                    <a:pt x="180" y="484"/>
                    <a:pt x="175" y="468"/>
                  </a:cubicBezTo>
                  <a:cubicBezTo>
                    <a:pt x="173" y="457"/>
                    <a:pt x="172" y="446"/>
                    <a:pt x="171" y="436"/>
                  </a:cubicBezTo>
                  <a:cubicBezTo>
                    <a:pt x="170" y="433"/>
                    <a:pt x="170" y="430"/>
                    <a:pt x="170" y="427"/>
                  </a:cubicBezTo>
                  <a:cubicBezTo>
                    <a:pt x="168" y="406"/>
                    <a:pt x="166" y="385"/>
                    <a:pt x="166" y="364"/>
                  </a:cubicBezTo>
                  <a:cubicBezTo>
                    <a:pt x="167" y="354"/>
                    <a:pt x="167" y="344"/>
                    <a:pt x="168" y="334"/>
                  </a:cubicBezTo>
                  <a:cubicBezTo>
                    <a:pt x="169" y="324"/>
                    <a:pt x="175" y="318"/>
                    <a:pt x="185" y="316"/>
                  </a:cubicBezTo>
                  <a:cubicBezTo>
                    <a:pt x="191" y="315"/>
                    <a:pt x="197" y="314"/>
                    <a:pt x="203" y="313"/>
                  </a:cubicBezTo>
                  <a:cubicBezTo>
                    <a:pt x="206" y="313"/>
                    <a:pt x="206" y="314"/>
                    <a:pt x="206" y="316"/>
                  </a:cubicBezTo>
                  <a:cubicBezTo>
                    <a:pt x="205" y="328"/>
                    <a:pt x="205" y="339"/>
                    <a:pt x="205" y="350"/>
                  </a:cubicBezTo>
                  <a:cubicBezTo>
                    <a:pt x="205" y="369"/>
                    <a:pt x="205" y="388"/>
                    <a:pt x="207" y="407"/>
                  </a:cubicBezTo>
                  <a:cubicBezTo>
                    <a:pt x="208" y="418"/>
                    <a:pt x="208" y="428"/>
                    <a:pt x="209" y="439"/>
                  </a:cubicBezTo>
                  <a:cubicBezTo>
                    <a:pt x="210" y="456"/>
                    <a:pt x="211" y="473"/>
                    <a:pt x="212" y="490"/>
                  </a:cubicBezTo>
                  <a:cubicBezTo>
                    <a:pt x="213" y="493"/>
                    <a:pt x="211" y="493"/>
                    <a:pt x="209" y="493"/>
                  </a:cubicBezTo>
                  <a:close/>
                  <a:moveTo>
                    <a:pt x="794" y="1030"/>
                  </a:moveTo>
                  <a:cubicBezTo>
                    <a:pt x="798" y="1036"/>
                    <a:pt x="800" y="1043"/>
                    <a:pt x="803" y="1049"/>
                  </a:cubicBezTo>
                  <a:cubicBezTo>
                    <a:pt x="806" y="1056"/>
                    <a:pt x="805" y="1062"/>
                    <a:pt x="802" y="1068"/>
                  </a:cubicBezTo>
                  <a:cubicBezTo>
                    <a:pt x="800" y="1070"/>
                    <a:pt x="800" y="1073"/>
                    <a:pt x="799" y="1076"/>
                  </a:cubicBezTo>
                  <a:cubicBezTo>
                    <a:pt x="797" y="1081"/>
                    <a:pt x="794" y="1085"/>
                    <a:pt x="790" y="1087"/>
                  </a:cubicBezTo>
                  <a:cubicBezTo>
                    <a:pt x="786" y="1090"/>
                    <a:pt x="781" y="1092"/>
                    <a:pt x="776" y="1094"/>
                  </a:cubicBezTo>
                  <a:cubicBezTo>
                    <a:pt x="772" y="1095"/>
                    <a:pt x="770" y="1094"/>
                    <a:pt x="768" y="1091"/>
                  </a:cubicBezTo>
                  <a:cubicBezTo>
                    <a:pt x="760" y="1080"/>
                    <a:pt x="753" y="1069"/>
                    <a:pt x="745" y="1057"/>
                  </a:cubicBezTo>
                  <a:cubicBezTo>
                    <a:pt x="743" y="1053"/>
                    <a:pt x="743" y="1052"/>
                    <a:pt x="748" y="1051"/>
                  </a:cubicBezTo>
                  <a:cubicBezTo>
                    <a:pt x="756" y="1049"/>
                    <a:pt x="763" y="1046"/>
                    <a:pt x="771" y="1043"/>
                  </a:cubicBezTo>
                  <a:cubicBezTo>
                    <a:pt x="778" y="1040"/>
                    <a:pt x="785" y="1036"/>
                    <a:pt x="790" y="1030"/>
                  </a:cubicBezTo>
                  <a:cubicBezTo>
                    <a:pt x="792" y="1027"/>
                    <a:pt x="793" y="1029"/>
                    <a:pt x="794" y="1030"/>
                  </a:cubicBezTo>
                  <a:close/>
                  <a:moveTo>
                    <a:pt x="788" y="1100"/>
                  </a:moveTo>
                  <a:cubicBezTo>
                    <a:pt x="786" y="1104"/>
                    <a:pt x="784" y="1107"/>
                    <a:pt x="783" y="1110"/>
                  </a:cubicBezTo>
                  <a:cubicBezTo>
                    <a:pt x="780" y="1108"/>
                    <a:pt x="779" y="1105"/>
                    <a:pt x="777" y="1103"/>
                  </a:cubicBezTo>
                  <a:cubicBezTo>
                    <a:pt x="780" y="1100"/>
                    <a:pt x="784" y="1101"/>
                    <a:pt x="788" y="1100"/>
                  </a:cubicBezTo>
                  <a:close/>
                  <a:moveTo>
                    <a:pt x="516" y="1253"/>
                  </a:moveTo>
                  <a:cubicBezTo>
                    <a:pt x="517" y="1250"/>
                    <a:pt x="518" y="1250"/>
                    <a:pt x="520" y="1250"/>
                  </a:cubicBezTo>
                  <a:cubicBezTo>
                    <a:pt x="526" y="1250"/>
                    <a:pt x="531" y="1250"/>
                    <a:pt x="537" y="1250"/>
                  </a:cubicBezTo>
                  <a:cubicBezTo>
                    <a:pt x="558" y="1249"/>
                    <a:pt x="579" y="1249"/>
                    <a:pt x="599" y="1250"/>
                  </a:cubicBezTo>
                  <a:cubicBezTo>
                    <a:pt x="632" y="1250"/>
                    <a:pt x="664" y="1250"/>
                    <a:pt x="696" y="1250"/>
                  </a:cubicBezTo>
                  <a:cubicBezTo>
                    <a:pt x="703" y="1250"/>
                    <a:pt x="711" y="1251"/>
                    <a:pt x="718" y="1251"/>
                  </a:cubicBezTo>
                  <a:cubicBezTo>
                    <a:pt x="720" y="1251"/>
                    <a:pt x="723" y="1250"/>
                    <a:pt x="724" y="1253"/>
                  </a:cubicBezTo>
                  <a:cubicBezTo>
                    <a:pt x="725" y="1256"/>
                    <a:pt x="722" y="1262"/>
                    <a:pt x="719" y="1263"/>
                  </a:cubicBezTo>
                  <a:cubicBezTo>
                    <a:pt x="717" y="1264"/>
                    <a:pt x="713" y="1265"/>
                    <a:pt x="710" y="1265"/>
                  </a:cubicBezTo>
                  <a:cubicBezTo>
                    <a:pt x="687" y="1266"/>
                    <a:pt x="665" y="1268"/>
                    <a:pt x="642" y="1267"/>
                  </a:cubicBezTo>
                  <a:cubicBezTo>
                    <a:pt x="613" y="1265"/>
                    <a:pt x="584" y="1268"/>
                    <a:pt x="555" y="1267"/>
                  </a:cubicBezTo>
                  <a:cubicBezTo>
                    <a:pt x="545" y="1266"/>
                    <a:pt x="536" y="1266"/>
                    <a:pt x="526" y="1266"/>
                  </a:cubicBezTo>
                  <a:cubicBezTo>
                    <a:pt x="518" y="1266"/>
                    <a:pt x="514" y="1260"/>
                    <a:pt x="516" y="1253"/>
                  </a:cubicBezTo>
                  <a:close/>
                  <a:moveTo>
                    <a:pt x="508" y="1244"/>
                  </a:moveTo>
                  <a:cubicBezTo>
                    <a:pt x="507" y="1250"/>
                    <a:pt x="506" y="1256"/>
                    <a:pt x="505" y="1262"/>
                  </a:cubicBezTo>
                  <a:cubicBezTo>
                    <a:pt x="505" y="1265"/>
                    <a:pt x="504" y="1266"/>
                    <a:pt x="501" y="1266"/>
                  </a:cubicBezTo>
                  <a:cubicBezTo>
                    <a:pt x="478" y="1266"/>
                    <a:pt x="455" y="1267"/>
                    <a:pt x="431" y="1267"/>
                  </a:cubicBezTo>
                  <a:cubicBezTo>
                    <a:pt x="414" y="1268"/>
                    <a:pt x="396" y="1268"/>
                    <a:pt x="379" y="1268"/>
                  </a:cubicBezTo>
                  <a:cubicBezTo>
                    <a:pt x="376" y="1268"/>
                    <a:pt x="374" y="1268"/>
                    <a:pt x="373" y="1264"/>
                  </a:cubicBezTo>
                  <a:cubicBezTo>
                    <a:pt x="373" y="1261"/>
                    <a:pt x="371" y="1257"/>
                    <a:pt x="370" y="1254"/>
                  </a:cubicBezTo>
                  <a:cubicBezTo>
                    <a:pt x="367" y="1246"/>
                    <a:pt x="368" y="1244"/>
                    <a:pt x="376" y="1242"/>
                  </a:cubicBezTo>
                  <a:cubicBezTo>
                    <a:pt x="389" y="1237"/>
                    <a:pt x="402" y="1233"/>
                    <a:pt x="415" y="1229"/>
                  </a:cubicBezTo>
                  <a:cubicBezTo>
                    <a:pt x="430" y="1225"/>
                    <a:pt x="446" y="1220"/>
                    <a:pt x="462" y="1215"/>
                  </a:cubicBezTo>
                  <a:cubicBezTo>
                    <a:pt x="472" y="1212"/>
                    <a:pt x="481" y="1212"/>
                    <a:pt x="491" y="1214"/>
                  </a:cubicBezTo>
                  <a:cubicBezTo>
                    <a:pt x="511" y="1219"/>
                    <a:pt x="531" y="1224"/>
                    <a:pt x="549" y="1233"/>
                  </a:cubicBezTo>
                  <a:cubicBezTo>
                    <a:pt x="551" y="1234"/>
                    <a:pt x="553" y="1235"/>
                    <a:pt x="553" y="1238"/>
                  </a:cubicBezTo>
                  <a:cubicBezTo>
                    <a:pt x="541" y="1239"/>
                    <a:pt x="530" y="1240"/>
                    <a:pt x="518" y="1240"/>
                  </a:cubicBezTo>
                  <a:cubicBezTo>
                    <a:pt x="514" y="1240"/>
                    <a:pt x="510" y="1240"/>
                    <a:pt x="508" y="1244"/>
                  </a:cubicBezTo>
                  <a:close/>
                  <a:moveTo>
                    <a:pt x="685" y="1238"/>
                  </a:moveTo>
                  <a:cubicBezTo>
                    <a:pt x="682" y="1238"/>
                    <a:pt x="679" y="1238"/>
                    <a:pt x="676" y="1238"/>
                  </a:cubicBezTo>
                  <a:cubicBezTo>
                    <a:pt x="673" y="1238"/>
                    <a:pt x="672" y="1237"/>
                    <a:pt x="672" y="1234"/>
                  </a:cubicBezTo>
                  <a:cubicBezTo>
                    <a:pt x="672" y="1222"/>
                    <a:pt x="674" y="1210"/>
                    <a:pt x="675" y="1198"/>
                  </a:cubicBezTo>
                  <a:cubicBezTo>
                    <a:pt x="678" y="1176"/>
                    <a:pt x="680" y="1154"/>
                    <a:pt x="684" y="1132"/>
                  </a:cubicBezTo>
                  <a:cubicBezTo>
                    <a:pt x="689" y="1097"/>
                    <a:pt x="693" y="1061"/>
                    <a:pt x="701" y="1026"/>
                  </a:cubicBezTo>
                  <a:cubicBezTo>
                    <a:pt x="701" y="1022"/>
                    <a:pt x="702" y="1019"/>
                    <a:pt x="703" y="1015"/>
                  </a:cubicBezTo>
                  <a:cubicBezTo>
                    <a:pt x="719" y="1039"/>
                    <a:pt x="734" y="1062"/>
                    <a:pt x="748" y="1085"/>
                  </a:cubicBezTo>
                  <a:cubicBezTo>
                    <a:pt x="756" y="1097"/>
                    <a:pt x="764" y="1109"/>
                    <a:pt x="772" y="1121"/>
                  </a:cubicBezTo>
                  <a:cubicBezTo>
                    <a:pt x="774" y="1125"/>
                    <a:pt x="775" y="1129"/>
                    <a:pt x="773" y="1134"/>
                  </a:cubicBezTo>
                  <a:cubicBezTo>
                    <a:pt x="759" y="1167"/>
                    <a:pt x="746" y="1200"/>
                    <a:pt x="733" y="1233"/>
                  </a:cubicBezTo>
                  <a:cubicBezTo>
                    <a:pt x="732" y="1236"/>
                    <a:pt x="731" y="1238"/>
                    <a:pt x="727" y="1238"/>
                  </a:cubicBezTo>
                  <a:cubicBezTo>
                    <a:pt x="713" y="1240"/>
                    <a:pt x="699" y="1238"/>
                    <a:pt x="685" y="1238"/>
                  </a:cubicBezTo>
                  <a:close/>
                  <a:moveTo>
                    <a:pt x="774" y="978"/>
                  </a:moveTo>
                  <a:cubicBezTo>
                    <a:pt x="779" y="990"/>
                    <a:pt x="784" y="1003"/>
                    <a:pt x="789" y="1015"/>
                  </a:cubicBezTo>
                  <a:cubicBezTo>
                    <a:pt x="790" y="1018"/>
                    <a:pt x="790" y="1021"/>
                    <a:pt x="787" y="1024"/>
                  </a:cubicBezTo>
                  <a:cubicBezTo>
                    <a:pt x="782" y="1030"/>
                    <a:pt x="776" y="1035"/>
                    <a:pt x="768" y="1038"/>
                  </a:cubicBezTo>
                  <a:cubicBezTo>
                    <a:pt x="761" y="1043"/>
                    <a:pt x="753" y="1045"/>
                    <a:pt x="745" y="1046"/>
                  </a:cubicBezTo>
                  <a:cubicBezTo>
                    <a:pt x="740" y="1047"/>
                    <a:pt x="736" y="1045"/>
                    <a:pt x="733" y="1040"/>
                  </a:cubicBezTo>
                  <a:cubicBezTo>
                    <a:pt x="728" y="1031"/>
                    <a:pt x="723" y="1022"/>
                    <a:pt x="718" y="1013"/>
                  </a:cubicBezTo>
                  <a:cubicBezTo>
                    <a:pt x="717" y="1011"/>
                    <a:pt x="717" y="1010"/>
                    <a:pt x="719" y="1009"/>
                  </a:cubicBezTo>
                  <a:cubicBezTo>
                    <a:pt x="729" y="1005"/>
                    <a:pt x="738" y="1000"/>
                    <a:pt x="746" y="995"/>
                  </a:cubicBezTo>
                  <a:cubicBezTo>
                    <a:pt x="754" y="990"/>
                    <a:pt x="761" y="984"/>
                    <a:pt x="769" y="977"/>
                  </a:cubicBezTo>
                  <a:cubicBezTo>
                    <a:pt x="771" y="975"/>
                    <a:pt x="772" y="975"/>
                    <a:pt x="774" y="978"/>
                  </a:cubicBezTo>
                  <a:close/>
                  <a:moveTo>
                    <a:pt x="715" y="937"/>
                  </a:moveTo>
                  <a:cubicBezTo>
                    <a:pt x="716" y="918"/>
                    <a:pt x="717" y="899"/>
                    <a:pt x="718" y="880"/>
                  </a:cubicBezTo>
                  <a:cubicBezTo>
                    <a:pt x="718" y="875"/>
                    <a:pt x="718" y="870"/>
                    <a:pt x="719" y="863"/>
                  </a:cubicBezTo>
                  <a:cubicBezTo>
                    <a:pt x="725" y="868"/>
                    <a:pt x="727" y="876"/>
                    <a:pt x="730" y="882"/>
                  </a:cubicBezTo>
                  <a:cubicBezTo>
                    <a:pt x="734" y="893"/>
                    <a:pt x="739" y="904"/>
                    <a:pt x="744" y="915"/>
                  </a:cubicBezTo>
                  <a:cubicBezTo>
                    <a:pt x="746" y="919"/>
                    <a:pt x="746" y="923"/>
                    <a:pt x="742" y="927"/>
                  </a:cubicBezTo>
                  <a:cubicBezTo>
                    <a:pt x="739" y="930"/>
                    <a:pt x="735" y="933"/>
                    <a:pt x="731" y="935"/>
                  </a:cubicBezTo>
                  <a:cubicBezTo>
                    <a:pt x="728" y="938"/>
                    <a:pt x="724" y="939"/>
                    <a:pt x="720" y="941"/>
                  </a:cubicBezTo>
                  <a:cubicBezTo>
                    <a:pt x="717" y="942"/>
                    <a:pt x="715" y="941"/>
                    <a:pt x="715" y="937"/>
                  </a:cubicBezTo>
                  <a:close/>
                  <a:moveTo>
                    <a:pt x="708" y="989"/>
                  </a:moveTo>
                  <a:cubicBezTo>
                    <a:pt x="709" y="979"/>
                    <a:pt x="711" y="968"/>
                    <a:pt x="713" y="958"/>
                  </a:cubicBezTo>
                  <a:cubicBezTo>
                    <a:pt x="714" y="953"/>
                    <a:pt x="716" y="950"/>
                    <a:pt x="720" y="949"/>
                  </a:cubicBezTo>
                  <a:cubicBezTo>
                    <a:pt x="724" y="947"/>
                    <a:pt x="728" y="945"/>
                    <a:pt x="731" y="943"/>
                  </a:cubicBezTo>
                  <a:cubicBezTo>
                    <a:pt x="738" y="938"/>
                    <a:pt x="744" y="933"/>
                    <a:pt x="749" y="926"/>
                  </a:cubicBezTo>
                  <a:cubicBezTo>
                    <a:pt x="753" y="932"/>
                    <a:pt x="755" y="939"/>
                    <a:pt x="758" y="945"/>
                  </a:cubicBezTo>
                  <a:cubicBezTo>
                    <a:pt x="760" y="949"/>
                    <a:pt x="761" y="952"/>
                    <a:pt x="763" y="955"/>
                  </a:cubicBezTo>
                  <a:cubicBezTo>
                    <a:pt x="769" y="967"/>
                    <a:pt x="770" y="965"/>
                    <a:pt x="760" y="976"/>
                  </a:cubicBezTo>
                  <a:cubicBezTo>
                    <a:pt x="755" y="981"/>
                    <a:pt x="750" y="987"/>
                    <a:pt x="744" y="990"/>
                  </a:cubicBezTo>
                  <a:cubicBezTo>
                    <a:pt x="736" y="996"/>
                    <a:pt x="727" y="999"/>
                    <a:pt x="717" y="1000"/>
                  </a:cubicBezTo>
                  <a:cubicBezTo>
                    <a:pt x="710" y="1000"/>
                    <a:pt x="706" y="996"/>
                    <a:pt x="708" y="989"/>
                  </a:cubicBezTo>
                  <a:close/>
                  <a:moveTo>
                    <a:pt x="776" y="436"/>
                  </a:moveTo>
                  <a:cubicBezTo>
                    <a:pt x="775" y="414"/>
                    <a:pt x="776" y="391"/>
                    <a:pt x="776" y="369"/>
                  </a:cubicBezTo>
                  <a:cubicBezTo>
                    <a:pt x="777" y="355"/>
                    <a:pt x="777" y="340"/>
                    <a:pt x="777" y="326"/>
                  </a:cubicBezTo>
                  <a:cubicBezTo>
                    <a:pt x="777" y="323"/>
                    <a:pt x="779" y="321"/>
                    <a:pt x="781" y="321"/>
                  </a:cubicBezTo>
                  <a:cubicBezTo>
                    <a:pt x="787" y="320"/>
                    <a:pt x="792" y="320"/>
                    <a:pt x="797" y="321"/>
                  </a:cubicBezTo>
                  <a:cubicBezTo>
                    <a:pt x="802" y="322"/>
                    <a:pt x="806" y="325"/>
                    <a:pt x="809" y="330"/>
                  </a:cubicBezTo>
                  <a:cubicBezTo>
                    <a:pt x="816" y="343"/>
                    <a:pt x="818" y="356"/>
                    <a:pt x="819" y="370"/>
                  </a:cubicBezTo>
                  <a:cubicBezTo>
                    <a:pt x="821" y="389"/>
                    <a:pt x="820" y="409"/>
                    <a:pt x="819" y="428"/>
                  </a:cubicBezTo>
                  <a:cubicBezTo>
                    <a:pt x="820" y="437"/>
                    <a:pt x="819" y="446"/>
                    <a:pt x="818" y="455"/>
                  </a:cubicBezTo>
                  <a:cubicBezTo>
                    <a:pt x="815" y="471"/>
                    <a:pt x="804" y="481"/>
                    <a:pt x="787" y="481"/>
                  </a:cubicBezTo>
                  <a:cubicBezTo>
                    <a:pt x="776" y="480"/>
                    <a:pt x="777" y="482"/>
                    <a:pt x="777" y="470"/>
                  </a:cubicBezTo>
                  <a:cubicBezTo>
                    <a:pt x="776" y="459"/>
                    <a:pt x="775" y="448"/>
                    <a:pt x="776" y="436"/>
                  </a:cubicBezTo>
                  <a:close/>
                  <a:moveTo>
                    <a:pt x="486" y="80"/>
                  </a:moveTo>
                  <a:cubicBezTo>
                    <a:pt x="479" y="69"/>
                    <a:pt x="473" y="58"/>
                    <a:pt x="475" y="45"/>
                  </a:cubicBezTo>
                  <a:cubicBezTo>
                    <a:pt x="477" y="30"/>
                    <a:pt x="489" y="17"/>
                    <a:pt x="504" y="15"/>
                  </a:cubicBezTo>
                  <a:cubicBezTo>
                    <a:pt x="520" y="12"/>
                    <a:pt x="533" y="19"/>
                    <a:pt x="540" y="32"/>
                  </a:cubicBezTo>
                  <a:cubicBezTo>
                    <a:pt x="546" y="44"/>
                    <a:pt x="547" y="56"/>
                    <a:pt x="544" y="68"/>
                  </a:cubicBezTo>
                  <a:cubicBezTo>
                    <a:pt x="542" y="76"/>
                    <a:pt x="538" y="81"/>
                    <a:pt x="529" y="82"/>
                  </a:cubicBezTo>
                  <a:cubicBezTo>
                    <a:pt x="520" y="83"/>
                    <a:pt x="512" y="84"/>
                    <a:pt x="503" y="86"/>
                  </a:cubicBezTo>
                  <a:cubicBezTo>
                    <a:pt x="496" y="88"/>
                    <a:pt x="490" y="85"/>
                    <a:pt x="486" y="80"/>
                  </a:cubicBezTo>
                  <a:close/>
                  <a:moveTo>
                    <a:pt x="512" y="133"/>
                  </a:moveTo>
                  <a:cubicBezTo>
                    <a:pt x="508" y="133"/>
                    <a:pt x="506" y="132"/>
                    <a:pt x="507" y="128"/>
                  </a:cubicBezTo>
                  <a:cubicBezTo>
                    <a:pt x="507" y="123"/>
                    <a:pt x="507" y="119"/>
                    <a:pt x="507" y="114"/>
                  </a:cubicBezTo>
                  <a:cubicBezTo>
                    <a:pt x="507" y="112"/>
                    <a:pt x="507" y="110"/>
                    <a:pt x="507" y="108"/>
                  </a:cubicBezTo>
                  <a:cubicBezTo>
                    <a:pt x="507" y="97"/>
                    <a:pt x="507" y="97"/>
                    <a:pt x="518" y="96"/>
                  </a:cubicBezTo>
                  <a:cubicBezTo>
                    <a:pt x="519" y="96"/>
                    <a:pt x="521" y="96"/>
                    <a:pt x="521" y="98"/>
                  </a:cubicBezTo>
                  <a:cubicBezTo>
                    <a:pt x="521" y="106"/>
                    <a:pt x="522" y="114"/>
                    <a:pt x="521" y="122"/>
                  </a:cubicBezTo>
                  <a:cubicBezTo>
                    <a:pt x="521" y="123"/>
                    <a:pt x="521" y="123"/>
                    <a:pt x="521" y="124"/>
                  </a:cubicBezTo>
                  <a:cubicBezTo>
                    <a:pt x="521" y="133"/>
                    <a:pt x="521" y="133"/>
                    <a:pt x="512" y="133"/>
                  </a:cubicBezTo>
                  <a:close/>
                  <a:moveTo>
                    <a:pt x="444" y="200"/>
                  </a:moveTo>
                  <a:cubicBezTo>
                    <a:pt x="445" y="194"/>
                    <a:pt x="448" y="189"/>
                    <a:pt x="451" y="183"/>
                  </a:cubicBezTo>
                  <a:cubicBezTo>
                    <a:pt x="461" y="164"/>
                    <a:pt x="476" y="152"/>
                    <a:pt x="497" y="147"/>
                  </a:cubicBezTo>
                  <a:cubicBezTo>
                    <a:pt x="523" y="142"/>
                    <a:pt x="545" y="148"/>
                    <a:pt x="563" y="168"/>
                  </a:cubicBezTo>
                  <a:cubicBezTo>
                    <a:pt x="566" y="172"/>
                    <a:pt x="569" y="177"/>
                    <a:pt x="570" y="182"/>
                  </a:cubicBezTo>
                  <a:cubicBezTo>
                    <a:pt x="574" y="188"/>
                    <a:pt x="574" y="194"/>
                    <a:pt x="574" y="200"/>
                  </a:cubicBezTo>
                  <a:cubicBezTo>
                    <a:pt x="575" y="203"/>
                    <a:pt x="573" y="203"/>
                    <a:pt x="571" y="203"/>
                  </a:cubicBezTo>
                  <a:cubicBezTo>
                    <a:pt x="562" y="204"/>
                    <a:pt x="552" y="204"/>
                    <a:pt x="543" y="204"/>
                  </a:cubicBezTo>
                  <a:cubicBezTo>
                    <a:pt x="511" y="205"/>
                    <a:pt x="480" y="205"/>
                    <a:pt x="448" y="206"/>
                  </a:cubicBezTo>
                  <a:cubicBezTo>
                    <a:pt x="443" y="206"/>
                    <a:pt x="443" y="206"/>
                    <a:pt x="444" y="200"/>
                  </a:cubicBezTo>
                  <a:close/>
                  <a:moveTo>
                    <a:pt x="409" y="682"/>
                  </a:moveTo>
                  <a:cubicBezTo>
                    <a:pt x="374" y="683"/>
                    <a:pt x="339" y="680"/>
                    <a:pt x="304" y="674"/>
                  </a:cubicBezTo>
                  <a:cubicBezTo>
                    <a:pt x="291" y="672"/>
                    <a:pt x="278" y="668"/>
                    <a:pt x="265" y="663"/>
                  </a:cubicBezTo>
                  <a:cubicBezTo>
                    <a:pt x="253" y="658"/>
                    <a:pt x="246" y="650"/>
                    <a:pt x="241" y="638"/>
                  </a:cubicBezTo>
                  <a:cubicBezTo>
                    <a:pt x="236" y="626"/>
                    <a:pt x="234" y="613"/>
                    <a:pt x="233" y="600"/>
                  </a:cubicBezTo>
                  <a:cubicBezTo>
                    <a:pt x="230" y="564"/>
                    <a:pt x="228" y="527"/>
                    <a:pt x="225" y="490"/>
                  </a:cubicBezTo>
                  <a:cubicBezTo>
                    <a:pt x="223" y="462"/>
                    <a:pt x="220" y="434"/>
                    <a:pt x="218" y="405"/>
                  </a:cubicBezTo>
                  <a:cubicBezTo>
                    <a:pt x="215" y="374"/>
                    <a:pt x="216" y="344"/>
                    <a:pt x="219" y="313"/>
                  </a:cubicBezTo>
                  <a:cubicBezTo>
                    <a:pt x="221" y="297"/>
                    <a:pt x="222" y="281"/>
                    <a:pt x="227" y="266"/>
                  </a:cubicBezTo>
                  <a:cubicBezTo>
                    <a:pt x="233" y="247"/>
                    <a:pt x="244" y="233"/>
                    <a:pt x="264" y="228"/>
                  </a:cubicBezTo>
                  <a:cubicBezTo>
                    <a:pt x="280" y="224"/>
                    <a:pt x="297" y="222"/>
                    <a:pt x="313" y="221"/>
                  </a:cubicBezTo>
                  <a:cubicBezTo>
                    <a:pt x="362" y="217"/>
                    <a:pt x="410" y="217"/>
                    <a:pt x="458" y="216"/>
                  </a:cubicBezTo>
                  <a:cubicBezTo>
                    <a:pt x="507" y="215"/>
                    <a:pt x="556" y="216"/>
                    <a:pt x="605" y="215"/>
                  </a:cubicBezTo>
                  <a:cubicBezTo>
                    <a:pt x="629" y="215"/>
                    <a:pt x="654" y="214"/>
                    <a:pt x="679" y="214"/>
                  </a:cubicBezTo>
                  <a:cubicBezTo>
                    <a:pt x="691" y="214"/>
                    <a:pt x="703" y="214"/>
                    <a:pt x="715" y="217"/>
                  </a:cubicBezTo>
                  <a:cubicBezTo>
                    <a:pt x="723" y="219"/>
                    <a:pt x="731" y="222"/>
                    <a:pt x="738" y="226"/>
                  </a:cubicBezTo>
                  <a:cubicBezTo>
                    <a:pt x="746" y="230"/>
                    <a:pt x="751" y="236"/>
                    <a:pt x="754" y="245"/>
                  </a:cubicBezTo>
                  <a:cubicBezTo>
                    <a:pt x="760" y="264"/>
                    <a:pt x="763" y="284"/>
                    <a:pt x="763" y="304"/>
                  </a:cubicBezTo>
                  <a:cubicBezTo>
                    <a:pt x="764" y="352"/>
                    <a:pt x="765" y="400"/>
                    <a:pt x="764" y="448"/>
                  </a:cubicBezTo>
                  <a:cubicBezTo>
                    <a:pt x="763" y="472"/>
                    <a:pt x="766" y="496"/>
                    <a:pt x="765" y="520"/>
                  </a:cubicBezTo>
                  <a:cubicBezTo>
                    <a:pt x="766" y="528"/>
                    <a:pt x="766" y="535"/>
                    <a:pt x="766" y="543"/>
                  </a:cubicBezTo>
                  <a:cubicBezTo>
                    <a:pt x="767" y="565"/>
                    <a:pt x="768" y="587"/>
                    <a:pt x="767" y="610"/>
                  </a:cubicBezTo>
                  <a:cubicBezTo>
                    <a:pt x="767" y="615"/>
                    <a:pt x="766" y="621"/>
                    <a:pt x="765" y="627"/>
                  </a:cubicBezTo>
                  <a:cubicBezTo>
                    <a:pt x="761" y="642"/>
                    <a:pt x="752" y="652"/>
                    <a:pt x="736" y="657"/>
                  </a:cubicBezTo>
                  <a:cubicBezTo>
                    <a:pt x="721" y="662"/>
                    <a:pt x="706" y="663"/>
                    <a:pt x="690" y="667"/>
                  </a:cubicBezTo>
                  <a:cubicBezTo>
                    <a:pt x="661" y="673"/>
                    <a:pt x="631" y="673"/>
                    <a:pt x="601" y="676"/>
                  </a:cubicBezTo>
                  <a:cubicBezTo>
                    <a:pt x="581" y="678"/>
                    <a:pt x="561" y="679"/>
                    <a:pt x="542" y="681"/>
                  </a:cubicBezTo>
                  <a:cubicBezTo>
                    <a:pt x="529" y="682"/>
                    <a:pt x="516" y="680"/>
                    <a:pt x="503" y="681"/>
                  </a:cubicBezTo>
                  <a:cubicBezTo>
                    <a:pt x="485" y="682"/>
                    <a:pt x="467" y="682"/>
                    <a:pt x="449" y="682"/>
                  </a:cubicBezTo>
                  <a:cubicBezTo>
                    <a:pt x="436" y="683"/>
                    <a:pt x="422" y="682"/>
                    <a:pt x="409" y="682"/>
                  </a:cubicBezTo>
                  <a:close/>
                  <a:moveTo>
                    <a:pt x="567" y="735"/>
                  </a:moveTo>
                  <a:cubicBezTo>
                    <a:pt x="567" y="739"/>
                    <a:pt x="563" y="740"/>
                    <a:pt x="560" y="742"/>
                  </a:cubicBezTo>
                  <a:cubicBezTo>
                    <a:pt x="552" y="745"/>
                    <a:pt x="544" y="745"/>
                    <a:pt x="535" y="746"/>
                  </a:cubicBezTo>
                  <a:cubicBezTo>
                    <a:pt x="517" y="748"/>
                    <a:pt x="499" y="750"/>
                    <a:pt x="480" y="750"/>
                  </a:cubicBezTo>
                  <a:cubicBezTo>
                    <a:pt x="464" y="750"/>
                    <a:pt x="447" y="748"/>
                    <a:pt x="432" y="743"/>
                  </a:cubicBezTo>
                  <a:cubicBezTo>
                    <a:pt x="427" y="741"/>
                    <a:pt x="425" y="739"/>
                    <a:pt x="426" y="734"/>
                  </a:cubicBezTo>
                  <a:cubicBezTo>
                    <a:pt x="425" y="721"/>
                    <a:pt x="425" y="721"/>
                    <a:pt x="438" y="721"/>
                  </a:cubicBezTo>
                  <a:cubicBezTo>
                    <a:pt x="457" y="721"/>
                    <a:pt x="477" y="722"/>
                    <a:pt x="496" y="721"/>
                  </a:cubicBezTo>
                  <a:cubicBezTo>
                    <a:pt x="518" y="721"/>
                    <a:pt x="540" y="720"/>
                    <a:pt x="562" y="714"/>
                  </a:cubicBezTo>
                  <a:cubicBezTo>
                    <a:pt x="564" y="713"/>
                    <a:pt x="566" y="713"/>
                    <a:pt x="567" y="716"/>
                  </a:cubicBezTo>
                  <a:cubicBezTo>
                    <a:pt x="568" y="723"/>
                    <a:pt x="568" y="729"/>
                    <a:pt x="567" y="735"/>
                  </a:cubicBezTo>
                  <a:close/>
                  <a:moveTo>
                    <a:pt x="552" y="773"/>
                  </a:moveTo>
                  <a:cubicBezTo>
                    <a:pt x="532" y="779"/>
                    <a:pt x="512" y="783"/>
                    <a:pt x="492" y="783"/>
                  </a:cubicBezTo>
                  <a:cubicBezTo>
                    <a:pt x="472" y="783"/>
                    <a:pt x="453" y="779"/>
                    <a:pt x="435" y="771"/>
                  </a:cubicBezTo>
                  <a:cubicBezTo>
                    <a:pt x="429" y="767"/>
                    <a:pt x="425" y="757"/>
                    <a:pt x="428" y="751"/>
                  </a:cubicBezTo>
                  <a:cubicBezTo>
                    <a:pt x="429" y="749"/>
                    <a:pt x="430" y="750"/>
                    <a:pt x="431" y="750"/>
                  </a:cubicBezTo>
                  <a:cubicBezTo>
                    <a:pt x="450" y="755"/>
                    <a:pt x="469" y="757"/>
                    <a:pt x="488" y="757"/>
                  </a:cubicBezTo>
                  <a:cubicBezTo>
                    <a:pt x="512" y="757"/>
                    <a:pt x="537" y="753"/>
                    <a:pt x="561" y="747"/>
                  </a:cubicBezTo>
                  <a:cubicBezTo>
                    <a:pt x="567" y="746"/>
                    <a:pt x="567" y="746"/>
                    <a:pt x="567" y="752"/>
                  </a:cubicBezTo>
                  <a:cubicBezTo>
                    <a:pt x="567" y="768"/>
                    <a:pt x="567" y="768"/>
                    <a:pt x="552" y="773"/>
                  </a:cubicBezTo>
                  <a:close/>
                  <a:moveTo>
                    <a:pt x="424" y="708"/>
                  </a:moveTo>
                  <a:cubicBezTo>
                    <a:pt x="423" y="690"/>
                    <a:pt x="422" y="694"/>
                    <a:pt x="436" y="693"/>
                  </a:cubicBezTo>
                  <a:cubicBezTo>
                    <a:pt x="446" y="693"/>
                    <a:pt x="455" y="693"/>
                    <a:pt x="465" y="693"/>
                  </a:cubicBezTo>
                  <a:cubicBezTo>
                    <a:pt x="465" y="693"/>
                    <a:pt x="465" y="693"/>
                    <a:pt x="465" y="693"/>
                  </a:cubicBezTo>
                  <a:cubicBezTo>
                    <a:pt x="497" y="692"/>
                    <a:pt x="530" y="692"/>
                    <a:pt x="563" y="691"/>
                  </a:cubicBezTo>
                  <a:cubicBezTo>
                    <a:pt x="564" y="691"/>
                    <a:pt x="565" y="691"/>
                    <a:pt x="566" y="693"/>
                  </a:cubicBezTo>
                  <a:cubicBezTo>
                    <a:pt x="566" y="696"/>
                    <a:pt x="566" y="699"/>
                    <a:pt x="567" y="703"/>
                  </a:cubicBezTo>
                  <a:cubicBezTo>
                    <a:pt x="567" y="705"/>
                    <a:pt x="565" y="705"/>
                    <a:pt x="563" y="706"/>
                  </a:cubicBezTo>
                  <a:cubicBezTo>
                    <a:pt x="555" y="709"/>
                    <a:pt x="546" y="710"/>
                    <a:pt x="536" y="711"/>
                  </a:cubicBezTo>
                  <a:cubicBezTo>
                    <a:pt x="511" y="715"/>
                    <a:pt x="485" y="716"/>
                    <a:pt x="459" y="715"/>
                  </a:cubicBezTo>
                  <a:cubicBezTo>
                    <a:pt x="448" y="715"/>
                    <a:pt x="438" y="714"/>
                    <a:pt x="428" y="712"/>
                  </a:cubicBezTo>
                  <a:cubicBezTo>
                    <a:pt x="425" y="711"/>
                    <a:pt x="424" y="710"/>
                    <a:pt x="424" y="708"/>
                  </a:cubicBezTo>
                  <a:close/>
                  <a:moveTo>
                    <a:pt x="255" y="835"/>
                  </a:moveTo>
                  <a:cubicBezTo>
                    <a:pt x="266" y="822"/>
                    <a:pt x="279" y="813"/>
                    <a:pt x="294" y="806"/>
                  </a:cubicBezTo>
                  <a:cubicBezTo>
                    <a:pt x="329" y="790"/>
                    <a:pt x="364" y="774"/>
                    <a:pt x="401" y="761"/>
                  </a:cubicBezTo>
                  <a:cubicBezTo>
                    <a:pt x="404" y="760"/>
                    <a:pt x="407" y="759"/>
                    <a:pt x="409" y="759"/>
                  </a:cubicBezTo>
                  <a:cubicBezTo>
                    <a:pt x="413" y="757"/>
                    <a:pt x="415" y="759"/>
                    <a:pt x="414" y="763"/>
                  </a:cubicBezTo>
                  <a:cubicBezTo>
                    <a:pt x="412" y="772"/>
                    <a:pt x="418" y="777"/>
                    <a:pt x="426" y="780"/>
                  </a:cubicBezTo>
                  <a:cubicBezTo>
                    <a:pt x="459" y="796"/>
                    <a:pt x="494" y="798"/>
                    <a:pt x="531" y="790"/>
                  </a:cubicBezTo>
                  <a:cubicBezTo>
                    <a:pt x="543" y="787"/>
                    <a:pt x="555" y="785"/>
                    <a:pt x="566" y="780"/>
                  </a:cubicBezTo>
                  <a:cubicBezTo>
                    <a:pt x="577" y="776"/>
                    <a:pt x="579" y="773"/>
                    <a:pt x="580" y="761"/>
                  </a:cubicBezTo>
                  <a:cubicBezTo>
                    <a:pt x="580" y="754"/>
                    <a:pt x="581" y="753"/>
                    <a:pt x="588" y="755"/>
                  </a:cubicBezTo>
                  <a:cubicBezTo>
                    <a:pt x="599" y="757"/>
                    <a:pt x="609" y="762"/>
                    <a:pt x="619" y="766"/>
                  </a:cubicBezTo>
                  <a:cubicBezTo>
                    <a:pt x="640" y="775"/>
                    <a:pt x="661" y="784"/>
                    <a:pt x="679" y="800"/>
                  </a:cubicBezTo>
                  <a:cubicBezTo>
                    <a:pt x="683" y="803"/>
                    <a:pt x="687" y="807"/>
                    <a:pt x="691" y="811"/>
                  </a:cubicBezTo>
                  <a:cubicBezTo>
                    <a:pt x="698" y="817"/>
                    <a:pt x="699" y="825"/>
                    <a:pt x="701" y="833"/>
                  </a:cubicBezTo>
                  <a:cubicBezTo>
                    <a:pt x="706" y="868"/>
                    <a:pt x="705" y="903"/>
                    <a:pt x="702" y="938"/>
                  </a:cubicBezTo>
                  <a:cubicBezTo>
                    <a:pt x="698" y="972"/>
                    <a:pt x="691" y="1005"/>
                    <a:pt x="685" y="1039"/>
                  </a:cubicBezTo>
                  <a:cubicBezTo>
                    <a:pt x="680" y="1066"/>
                    <a:pt x="677" y="1093"/>
                    <a:pt x="673" y="1119"/>
                  </a:cubicBezTo>
                  <a:cubicBezTo>
                    <a:pt x="669" y="1153"/>
                    <a:pt x="665" y="1186"/>
                    <a:pt x="661" y="1219"/>
                  </a:cubicBezTo>
                  <a:cubicBezTo>
                    <a:pt x="660" y="1224"/>
                    <a:pt x="659" y="1229"/>
                    <a:pt x="658" y="1234"/>
                  </a:cubicBezTo>
                  <a:cubicBezTo>
                    <a:pt x="658" y="1237"/>
                    <a:pt x="657" y="1238"/>
                    <a:pt x="654" y="1238"/>
                  </a:cubicBezTo>
                  <a:cubicBezTo>
                    <a:pt x="643" y="1238"/>
                    <a:pt x="633" y="1238"/>
                    <a:pt x="622" y="1238"/>
                  </a:cubicBezTo>
                  <a:cubicBezTo>
                    <a:pt x="622" y="1238"/>
                    <a:pt x="622" y="1238"/>
                    <a:pt x="622" y="1239"/>
                  </a:cubicBezTo>
                  <a:cubicBezTo>
                    <a:pt x="611" y="1239"/>
                    <a:pt x="601" y="1239"/>
                    <a:pt x="590" y="1239"/>
                  </a:cubicBezTo>
                  <a:cubicBezTo>
                    <a:pt x="586" y="1239"/>
                    <a:pt x="583" y="1237"/>
                    <a:pt x="579" y="1235"/>
                  </a:cubicBezTo>
                  <a:cubicBezTo>
                    <a:pt x="548" y="1219"/>
                    <a:pt x="516" y="1205"/>
                    <a:pt x="481" y="1201"/>
                  </a:cubicBezTo>
                  <a:cubicBezTo>
                    <a:pt x="473" y="1200"/>
                    <a:pt x="465" y="1202"/>
                    <a:pt x="457" y="1204"/>
                  </a:cubicBezTo>
                  <a:cubicBezTo>
                    <a:pt x="434" y="1212"/>
                    <a:pt x="410" y="1219"/>
                    <a:pt x="386" y="1226"/>
                  </a:cubicBezTo>
                  <a:cubicBezTo>
                    <a:pt x="384" y="1226"/>
                    <a:pt x="382" y="1227"/>
                    <a:pt x="381" y="1227"/>
                  </a:cubicBezTo>
                  <a:cubicBezTo>
                    <a:pt x="368" y="1235"/>
                    <a:pt x="354" y="1235"/>
                    <a:pt x="340" y="1232"/>
                  </a:cubicBezTo>
                  <a:cubicBezTo>
                    <a:pt x="332" y="1230"/>
                    <a:pt x="324" y="1229"/>
                    <a:pt x="317" y="1227"/>
                  </a:cubicBezTo>
                  <a:cubicBezTo>
                    <a:pt x="310" y="1227"/>
                    <a:pt x="309" y="1225"/>
                    <a:pt x="308" y="1219"/>
                  </a:cubicBezTo>
                  <a:cubicBezTo>
                    <a:pt x="303" y="1187"/>
                    <a:pt x="298" y="1155"/>
                    <a:pt x="294" y="1123"/>
                  </a:cubicBezTo>
                  <a:cubicBezTo>
                    <a:pt x="289" y="1083"/>
                    <a:pt x="282" y="1044"/>
                    <a:pt x="272" y="1004"/>
                  </a:cubicBezTo>
                  <a:cubicBezTo>
                    <a:pt x="270" y="994"/>
                    <a:pt x="266" y="984"/>
                    <a:pt x="266" y="973"/>
                  </a:cubicBezTo>
                  <a:cubicBezTo>
                    <a:pt x="266" y="969"/>
                    <a:pt x="267" y="964"/>
                    <a:pt x="269" y="961"/>
                  </a:cubicBezTo>
                  <a:cubicBezTo>
                    <a:pt x="279" y="944"/>
                    <a:pt x="279" y="927"/>
                    <a:pt x="276" y="909"/>
                  </a:cubicBezTo>
                  <a:cubicBezTo>
                    <a:pt x="272" y="887"/>
                    <a:pt x="266" y="865"/>
                    <a:pt x="254" y="845"/>
                  </a:cubicBezTo>
                  <a:cubicBezTo>
                    <a:pt x="252" y="842"/>
                    <a:pt x="252" y="838"/>
                    <a:pt x="255" y="835"/>
                  </a:cubicBezTo>
                  <a:close/>
                  <a:moveTo>
                    <a:pt x="331" y="1247"/>
                  </a:moveTo>
                  <a:cubicBezTo>
                    <a:pt x="331" y="1246"/>
                    <a:pt x="330" y="1244"/>
                    <a:pt x="332" y="1243"/>
                  </a:cubicBezTo>
                  <a:cubicBezTo>
                    <a:pt x="338" y="1243"/>
                    <a:pt x="344" y="1244"/>
                    <a:pt x="350" y="1245"/>
                  </a:cubicBezTo>
                  <a:cubicBezTo>
                    <a:pt x="354" y="1246"/>
                    <a:pt x="355" y="1251"/>
                    <a:pt x="357" y="1254"/>
                  </a:cubicBezTo>
                  <a:cubicBezTo>
                    <a:pt x="357" y="1254"/>
                    <a:pt x="357" y="1254"/>
                    <a:pt x="358" y="1254"/>
                  </a:cubicBezTo>
                  <a:cubicBezTo>
                    <a:pt x="360" y="1258"/>
                    <a:pt x="365" y="1263"/>
                    <a:pt x="364" y="1267"/>
                  </a:cubicBezTo>
                  <a:cubicBezTo>
                    <a:pt x="362" y="1270"/>
                    <a:pt x="355" y="1268"/>
                    <a:pt x="351" y="1269"/>
                  </a:cubicBezTo>
                  <a:cubicBezTo>
                    <a:pt x="345" y="1269"/>
                    <a:pt x="340" y="1269"/>
                    <a:pt x="335" y="1270"/>
                  </a:cubicBezTo>
                  <a:cubicBezTo>
                    <a:pt x="332" y="1270"/>
                    <a:pt x="331" y="1270"/>
                    <a:pt x="331" y="1267"/>
                  </a:cubicBezTo>
                  <a:cubicBezTo>
                    <a:pt x="331" y="1260"/>
                    <a:pt x="331" y="1253"/>
                    <a:pt x="331" y="1247"/>
                  </a:cubicBezTo>
                  <a:close/>
                  <a:moveTo>
                    <a:pt x="228" y="1227"/>
                  </a:moveTo>
                  <a:cubicBezTo>
                    <a:pt x="228" y="1225"/>
                    <a:pt x="229" y="1224"/>
                    <a:pt x="231" y="1225"/>
                  </a:cubicBezTo>
                  <a:cubicBezTo>
                    <a:pt x="243" y="1227"/>
                    <a:pt x="255" y="1229"/>
                    <a:pt x="267" y="1232"/>
                  </a:cubicBezTo>
                  <a:cubicBezTo>
                    <a:pt x="269" y="1232"/>
                    <a:pt x="270" y="1233"/>
                    <a:pt x="270" y="1235"/>
                  </a:cubicBezTo>
                  <a:cubicBezTo>
                    <a:pt x="271" y="1241"/>
                    <a:pt x="271" y="1246"/>
                    <a:pt x="271" y="1252"/>
                  </a:cubicBezTo>
                  <a:cubicBezTo>
                    <a:pt x="270" y="1257"/>
                    <a:pt x="269" y="1263"/>
                    <a:pt x="267" y="1268"/>
                  </a:cubicBezTo>
                  <a:cubicBezTo>
                    <a:pt x="266" y="1271"/>
                    <a:pt x="263" y="1273"/>
                    <a:pt x="260" y="1273"/>
                  </a:cubicBezTo>
                  <a:cubicBezTo>
                    <a:pt x="248" y="1274"/>
                    <a:pt x="236" y="1274"/>
                    <a:pt x="225" y="1275"/>
                  </a:cubicBezTo>
                  <a:cubicBezTo>
                    <a:pt x="222" y="1275"/>
                    <a:pt x="221" y="1275"/>
                    <a:pt x="222" y="1271"/>
                  </a:cubicBezTo>
                  <a:cubicBezTo>
                    <a:pt x="224" y="1265"/>
                    <a:pt x="225" y="1258"/>
                    <a:pt x="227" y="1252"/>
                  </a:cubicBezTo>
                  <a:cubicBezTo>
                    <a:pt x="228" y="1244"/>
                    <a:pt x="228" y="1235"/>
                    <a:pt x="228" y="1227"/>
                  </a:cubicBezTo>
                  <a:close/>
                  <a:moveTo>
                    <a:pt x="143" y="1196"/>
                  </a:moveTo>
                  <a:cubicBezTo>
                    <a:pt x="136" y="1195"/>
                    <a:pt x="136" y="1195"/>
                    <a:pt x="138" y="1188"/>
                  </a:cubicBezTo>
                  <a:cubicBezTo>
                    <a:pt x="143" y="1173"/>
                    <a:pt x="149" y="1158"/>
                    <a:pt x="156" y="1143"/>
                  </a:cubicBezTo>
                  <a:cubicBezTo>
                    <a:pt x="175" y="1102"/>
                    <a:pt x="199" y="1064"/>
                    <a:pt x="223" y="1026"/>
                  </a:cubicBezTo>
                  <a:cubicBezTo>
                    <a:pt x="232" y="1011"/>
                    <a:pt x="242" y="997"/>
                    <a:pt x="252" y="982"/>
                  </a:cubicBezTo>
                  <a:cubicBezTo>
                    <a:pt x="257" y="996"/>
                    <a:pt x="260" y="1009"/>
                    <a:pt x="263" y="1022"/>
                  </a:cubicBezTo>
                  <a:cubicBezTo>
                    <a:pt x="273" y="1059"/>
                    <a:pt x="278" y="1096"/>
                    <a:pt x="283" y="1134"/>
                  </a:cubicBezTo>
                  <a:cubicBezTo>
                    <a:pt x="286" y="1159"/>
                    <a:pt x="290" y="1183"/>
                    <a:pt x="294" y="1208"/>
                  </a:cubicBezTo>
                  <a:cubicBezTo>
                    <a:pt x="294" y="1208"/>
                    <a:pt x="294" y="1209"/>
                    <a:pt x="294" y="1209"/>
                  </a:cubicBezTo>
                  <a:cubicBezTo>
                    <a:pt x="294" y="1214"/>
                    <a:pt x="296" y="1219"/>
                    <a:pt x="293" y="1222"/>
                  </a:cubicBezTo>
                  <a:cubicBezTo>
                    <a:pt x="290" y="1225"/>
                    <a:pt x="285" y="1222"/>
                    <a:pt x="281" y="1221"/>
                  </a:cubicBezTo>
                  <a:cubicBezTo>
                    <a:pt x="235" y="1213"/>
                    <a:pt x="189" y="1204"/>
                    <a:pt x="143" y="1196"/>
                  </a:cubicBezTo>
                  <a:close/>
                  <a:moveTo>
                    <a:pt x="176" y="1221"/>
                  </a:moveTo>
                  <a:cubicBezTo>
                    <a:pt x="177" y="1217"/>
                    <a:pt x="180" y="1215"/>
                    <a:pt x="185" y="1216"/>
                  </a:cubicBezTo>
                  <a:cubicBezTo>
                    <a:pt x="193" y="1216"/>
                    <a:pt x="202" y="1218"/>
                    <a:pt x="210" y="1220"/>
                  </a:cubicBezTo>
                  <a:cubicBezTo>
                    <a:pt x="214" y="1221"/>
                    <a:pt x="216" y="1223"/>
                    <a:pt x="217" y="1226"/>
                  </a:cubicBezTo>
                  <a:cubicBezTo>
                    <a:pt x="219" y="1235"/>
                    <a:pt x="219" y="1243"/>
                    <a:pt x="217" y="1252"/>
                  </a:cubicBezTo>
                  <a:cubicBezTo>
                    <a:pt x="217" y="1259"/>
                    <a:pt x="214" y="1265"/>
                    <a:pt x="210" y="1270"/>
                  </a:cubicBezTo>
                  <a:cubicBezTo>
                    <a:pt x="208" y="1273"/>
                    <a:pt x="205" y="1274"/>
                    <a:pt x="201" y="1274"/>
                  </a:cubicBezTo>
                  <a:cubicBezTo>
                    <a:pt x="194" y="1274"/>
                    <a:pt x="186" y="1274"/>
                    <a:pt x="179" y="1275"/>
                  </a:cubicBezTo>
                  <a:cubicBezTo>
                    <a:pt x="176" y="1275"/>
                    <a:pt x="175" y="1274"/>
                    <a:pt x="175" y="1271"/>
                  </a:cubicBezTo>
                  <a:cubicBezTo>
                    <a:pt x="174" y="1265"/>
                    <a:pt x="173" y="1258"/>
                    <a:pt x="173" y="1252"/>
                  </a:cubicBezTo>
                  <a:cubicBezTo>
                    <a:pt x="173" y="1242"/>
                    <a:pt x="174" y="1231"/>
                    <a:pt x="176" y="1221"/>
                  </a:cubicBezTo>
                  <a:close/>
                  <a:moveTo>
                    <a:pt x="129" y="1212"/>
                  </a:moveTo>
                  <a:cubicBezTo>
                    <a:pt x="131" y="1209"/>
                    <a:pt x="134" y="1208"/>
                    <a:pt x="138" y="1208"/>
                  </a:cubicBezTo>
                  <a:cubicBezTo>
                    <a:pt x="146" y="1210"/>
                    <a:pt x="155" y="1211"/>
                    <a:pt x="163" y="1212"/>
                  </a:cubicBezTo>
                  <a:cubicBezTo>
                    <a:pt x="166" y="1212"/>
                    <a:pt x="167" y="1213"/>
                    <a:pt x="167" y="1216"/>
                  </a:cubicBezTo>
                  <a:cubicBezTo>
                    <a:pt x="166" y="1227"/>
                    <a:pt x="165" y="1238"/>
                    <a:pt x="164" y="1249"/>
                  </a:cubicBezTo>
                  <a:cubicBezTo>
                    <a:pt x="163" y="1256"/>
                    <a:pt x="163" y="1264"/>
                    <a:pt x="162" y="1271"/>
                  </a:cubicBezTo>
                  <a:cubicBezTo>
                    <a:pt x="162" y="1273"/>
                    <a:pt x="161" y="1273"/>
                    <a:pt x="159" y="1273"/>
                  </a:cubicBezTo>
                  <a:cubicBezTo>
                    <a:pt x="149" y="1273"/>
                    <a:pt x="139" y="1273"/>
                    <a:pt x="129" y="1273"/>
                  </a:cubicBezTo>
                  <a:cubicBezTo>
                    <a:pt x="126" y="1273"/>
                    <a:pt x="124" y="1272"/>
                    <a:pt x="124" y="1268"/>
                  </a:cubicBezTo>
                  <a:cubicBezTo>
                    <a:pt x="123" y="1263"/>
                    <a:pt x="122" y="1257"/>
                    <a:pt x="122" y="1252"/>
                  </a:cubicBezTo>
                  <a:cubicBezTo>
                    <a:pt x="121" y="1238"/>
                    <a:pt x="123" y="1225"/>
                    <a:pt x="129" y="1212"/>
                  </a:cubicBezTo>
                  <a:close/>
                  <a:moveTo>
                    <a:pt x="279" y="1267"/>
                  </a:moveTo>
                  <a:cubicBezTo>
                    <a:pt x="279" y="1262"/>
                    <a:pt x="279" y="1257"/>
                    <a:pt x="279" y="1252"/>
                  </a:cubicBezTo>
                  <a:cubicBezTo>
                    <a:pt x="279" y="1247"/>
                    <a:pt x="279" y="1242"/>
                    <a:pt x="279" y="1237"/>
                  </a:cubicBezTo>
                  <a:cubicBezTo>
                    <a:pt x="279" y="1235"/>
                    <a:pt x="279" y="1234"/>
                    <a:pt x="282" y="1234"/>
                  </a:cubicBezTo>
                  <a:cubicBezTo>
                    <a:pt x="292" y="1236"/>
                    <a:pt x="302" y="1237"/>
                    <a:pt x="312" y="1239"/>
                  </a:cubicBezTo>
                  <a:cubicBezTo>
                    <a:pt x="322" y="1241"/>
                    <a:pt x="324" y="1243"/>
                    <a:pt x="324" y="1253"/>
                  </a:cubicBezTo>
                  <a:cubicBezTo>
                    <a:pt x="325" y="1256"/>
                    <a:pt x="325" y="1260"/>
                    <a:pt x="325" y="1264"/>
                  </a:cubicBezTo>
                  <a:cubicBezTo>
                    <a:pt x="325" y="1268"/>
                    <a:pt x="323" y="1270"/>
                    <a:pt x="319" y="1271"/>
                  </a:cubicBezTo>
                  <a:cubicBezTo>
                    <a:pt x="307" y="1272"/>
                    <a:pt x="296" y="1272"/>
                    <a:pt x="284" y="1272"/>
                  </a:cubicBezTo>
                  <a:cubicBezTo>
                    <a:pt x="281" y="1272"/>
                    <a:pt x="279" y="1271"/>
                    <a:pt x="279" y="1267"/>
                  </a:cubicBezTo>
                  <a:close/>
                  <a:moveTo>
                    <a:pt x="217" y="893"/>
                  </a:moveTo>
                  <a:cubicBezTo>
                    <a:pt x="226" y="880"/>
                    <a:pt x="234" y="867"/>
                    <a:pt x="242" y="853"/>
                  </a:cubicBezTo>
                  <a:cubicBezTo>
                    <a:pt x="245" y="856"/>
                    <a:pt x="248" y="860"/>
                    <a:pt x="249" y="864"/>
                  </a:cubicBezTo>
                  <a:cubicBezTo>
                    <a:pt x="255" y="880"/>
                    <a:pt x="260" y="895"/>
                    <a:pt x="263" y="912"/>
                  </a:cubicBezTo>
                  <a:cubicBezTo>
                    <a:pt x="263" y="914"/>
                    <a:pt x="263" y="916"/>
                    <a:pt x="263" y="919"/>
                  </a:cubicBezTo>
                  <a:cubicBezTo>
                    <a:pt x="255" y="913"/>
                    <a:pt x="248" y="907"/>
                    <a:pt x="239" y="903"/>
                  </a:cubicBezTo>
                  <a:cubicBezTo>
                    <a:pt x="232" y="900"/>
                    <a:pt x="226" y="898"/>
                    <a:pt x="219" y="896"/>
                  </a:cubicBezTo>
                  <a:cubicBezTo>
                    <a:pt x="217" y="896"/>
                    <a:pt x="216" y="895"/>
                    <a:pt x="217" y="893"/>
                  </a:cubicBezTo>
                  <a:close/>
                  <a:moveTo>
                    <a:pt x="184" y="949"/>
                  </a:moveTo>
                  <a:cubicBezTo>
                    <a:pt x="192" y="935"/>
                    <a:pt x="200" y="922"/>
                    <a:pt x="208" y="908"/>
                  </a:cubicBezTo>
                  <a:cubicBezTo>
                    <a:pt x="211" y="904"/>
                    <a:pt x="213" y="903"/>
                    <a:pt x="218" y="905"/>
                  </a:cubicBezTo>
                  <a:cubicBezTo>
                    <a:pt x="225" y="907"/>
                    <a:pt x="232" y="909"/>
                    <a:pt x="238" y="913"/>
                  </a:cubicBezTo>
                  <a:cubicBezTo>
                    <a:pt x="252" y="917"/>
                    <a:pt x="258" y="927"/>
                    <a:pt x="262" y="940"/>
                  </a:cubicBezTo>
                  <a:cubicBezTo>
                    <a:pt x="263" y="943"/>
                    <a:pt x="262" y="946"/>
                    <a:pt x="260" y="949"/>
                  </a:cubicBezTo>
                  <a:cubicBezTo>
                    <a:pt x="253" y="959"/>
                    <a:pt x="247" y="968"/>
                    <a:pt x="240" y="978"/>
                  </a:cubicBezTo>
                  <a:cubicBezTo>
                    <a:pt x="238" y="980"/>
                    <a:pt x="237" y="980"/>
                    <a:pt x="236" y="978"/>
                  </a:cubicBezTo>
                  <a:cubicBezTo>
                    <a:pt x="230" y="970"/>
                    <a:pt x="223" y="964"/>
                    <a:pt x="214" y="960"/>
                  </a:cubicBezTo>
                  <a:cubicBezTo>
                    <a:pt x="205" y="956"/>
                    <a:pt x="196" y="953"/>
                    <a:pt x="185" y="952"/>
                  </a:cubicBezTo>
                  <a:cubicBezTo>
                    <a:pt x="183" y="952"/>
                    <a:pt x="182" y="951"/>
                    <a:pt x="184" y="949"/>
                  </a:cubicBezTo>
                  <a:close/>
                  <a:moveTo>
                    <a:pt x="147" y="1013"/>
                  </a:moveTo>
                  <a:cubicBezTo>
                    <a:pt x="156" y="998"/>
                    <a:pt x="164" y="983"/>
                    <a:pt x="172" y="968"/>
                  </a:cubicBezTo>
                  <a:cubicBezTo>
                    <a:pt x="176" y="962"/>
                    <a:pt x="177" y="961"/>
                    <a:pt x="184" y="963"/>
                  </a:cubicBezTo>
                  <a:cubicBezTo>
                    <a:pt x="193" y="965"/>
                    <a:pt x="201" y="968"/>
                    <a:pt x="209" y="972"/>
                  </a:cubicBezTo>
                  <a:cubicBezTo>
                    <a:pt x="217" y="976"/>
                    <a:pt x="223" y="981"/>
                    <a:pt x="229" y="987"/>
                  </a:cubicBezTo>
                  <a:cubicBezTo>
                    <a:pt x="230" y="989"/>
                    <a:pt x="230" y="990"/>
                    <a:pt x="229" y="992"/>
                  </a:cubicBezTo>
                  <a:cubicBezTo>
                    <a:pt x="222" y="1008"/>
                    <a:pt x="213" y="1024"/>
                    <a:pt x="201" y="1037"/>
                  </a:cubicBezTo>
                  <a:cubicBezTo>
                    <a:pt x="199" y="1039"/>
                    <a:pt x="198" y="1040"/>
                    <a:pt x="195" y="1038"/>
                  </a:cubicBezTo>
                  <a:cubicBezTo>
                    <a:pt x="189" y="1034"/>
                    <a:pt x="182" y="1031"/>
                    <a:pt x="175" y="1027"/>
                  </a:cubicBezTo>
                  <a:cubicBezTo>
                    <a:pt x="168" y="1024"/>
                    <a:pt x="161" y="1023"/>
                    <a:pt x="154" y="1023"/>
                  </a:cubicBezTo>
                  <a:cubicBezTo>
                    <a:pt x="150" y="1024"/>
                    <a:pt x="146" y="1024"/>
                    <a:pt x="144" y="1021"/>
                  </a:cubicBezTo>
                  <a:cubicBezTo>
                    <a:pt x="142" y="1019"/>
                    <a:pt x="146" y="1015"/>
                    <a:pt x="147" y="1013"/>
                  </a:cubicBezTo>
                  <a:close/>
                  <a:moveTo>
                    <a:pt x="113" y="1077"/>
                  </a:moveTo>
                  <a:cubicBezTo>
                    <a:pt x="120" y="1064"/>
                    <a:pt x="127" y="1052"/>
                    <a:pt x="133" y="1039"/>
                  </a:cubicBezTo>
                  <a:cubicBezTo>
                    <a:pt x="136" y="1033"/>
                    <a:pt x="139" y="1031"/>
                    <a:pt x="146" y="1031"/>
                  </a:cubicBezTo>
                  <a:cubicBezTo>
                    <a:pt x="155" y="1031"/>
                    <a:pt x="164" y="1032"/>
                    <a:pt x="172" y="1036"/>
                  </a:cubicBezTo>
                  <a:cubicBezTo>
                    <a:pt x="180" y="1038"/>
                    <a:pt x="186" y="1043"/>
                    <a:pt x="192" y="1048"/>
                  </a:cubicBezTo>
                  <a:cubicBezTo>
                    <a:pt x="193" y="1050"/>
                    <a:pt x="194" y="1052"/>
                    <a:pt x="192" y="1054"/>
                  </a:cubicBezTo>
                  <a:cubicBezTo>
                    <a:pt x="183" y="1070"/>
                    <a:pt x="173" y="1087"/>
                    <a:pt x="164" y="1103"/>
                  </a:cubicBezTo>
                  <a:cubicBezTo>
                    <a:pt x="162" y="1106"/>
                    <a:pt x="161" y="1106"/>
                    <a:pt x="159" y="1104"/>
                  </a:cubicBezTo>
                  <a:cubicBezTo>
                    <a:pt x="152" y="1099"/>
                    <a:pt x="145" y="1095"/>
                    <a:pt x="138" y="1092"/>
                  </a:cubicBezTo>
                  <a:cubicBezTo>
                    <a:pt x="128" y="1089"/>
                    <a:pt x="119" y="1087"/>
                    <a:pt x="109" y="1088"/>
                  </a:cubicBezTo>
                  <a:cubicBezTo>
                    <a:pt x="110" y="1084"/>
                    <a:pt x="112" y="1080"/>
                    <a:pt x="113" y="1077"/>
                  </a:cubicBezTo>
                  <a:close/>
                  <a:moveTo>
                    <a:pt x="83" y="1138"/>
                  </a:moveTo>
                  <a:cubicBezTo>
                    <a:pt x="89" y="1126"/>
                    <a:pt x="95" y="1113"/>
                    <a:pt x="102" y="1101"/>
                  </a:cubicBezTo>
                  <a:cubicBezTo>
                    <a:pt x="103" y="1099"/>
                    <a:pt x="104" y="1098"/>
                    <a:pt x="106" y="1097"/>
                  </a:cubicBezTo>
                  <a:cubicBezTo>
                    <a:pt x="116" y="1095"/>
                    <a:pt x="125" y="1097"/>
                    <a:pt x="134" y="1102"/>
                  </a:cubicBezTo>
                  <a:cubicBezTo>
                    <a:pt x="141" y="1105"/>
                    <a:pt x="148" y="1109"/>
                    <a:pt x="155" y="1113"/>
                  </a:cubicBezTo>
                  <a:cubicBezTo>
                    <a:pt x="157" y="1114"/>
                    <a:pt x="157" y="1115"/>
                    <a:pt x="156" y="1117"/>
                  </a:cubicBezTo>
                  <a:cubicBezTo>
                    <a:pt x="150" y="1129"/>
                    <a:pt x="145" y="1140"/>
                    <a:pt x="140" y="1152"/>
                  </a:cubicBezTo>
                  <a:cubicBezTo>
                    <a:pt x="139" y="1154"/>
                    <a:pt x="138" y="1155"/>
                    <a:pt x="135" y="1154"/>
                  </a:cubicBezTo>
                  <a:cubicBezTo>
                    <a:pt x="128" y="1150"/>
                    <a:pt x="121" y="1147"/>
                    <a:pt x="114" y="1144"/>
                  </a:cubicBezTo>
                  <a:cubicBezTo>
                    <a:pt x="105" y="1142"/>
                    <a:pt x="96" y="1140"/>
                    <a:pt x="86" y="1142"/>
                  </a:cubicBezTo>
                  <a:cubicBezTo>
                    <a:pt x="83" y="1143"/>
                    <a:pt x="81" y="1142"/>
                    <a:pt x="83" y="1138"/>
                  </a:cubicBezTo>
                  <a:close/>
                  <a:moveTo>
                    <a:pt x="62" y="1216"/>
                  </a:moveTo>
                  <a:cubicBezTo>
                    <a:pt x="61" y="1213"/>
                    <a:pt x="61" y="1210"/>
                    <a:pt x="61" y="1207"/>
                  </a:cubicBezTo>
                  <a:cubicBezTo>
                    <a:pt x="64" y="1195"/>
                    <a:pt x="67" y="1184"/>
                    <a:pt x="71" y="1173"/>
                  </a:cubicBezTo>
                  <a:cubicBezTo>
                    <a:pt x="72" y="1170"/>
                    <a:pt x="73" y="1167"/>
                    <a:pt x="74" y="1165"/>
                  </a:cubicBezTo>
                  <a:cubicBezTo>
                    <a:pt x="76" y="1152"/>
                    <a:pt x="87" y="1149"/>
                    <a:pt x="100" y="1150"/>
                  </a:cubicBezTo>
                  <a:cubicBezTo>
                    <a:pt x="104" y="1150"/>
                    <a:pt x="107" y="1151"/>
                    <a:pt x="111" y="1153"/>
                  </a:cubicBezTo>
                  <a:cubicBezTo>
                    <a:pt x="117" y="1155"/>
                    <a:pt x="123" y="1157"/>
                    <a:pt x="129" y="1161"/>
                  </a:cubicBezTo>
                  <a:cubicBezTo>
                    <a:pt x="133" y="1163"/>
                    <a:pt x="134" y="1166"/>
                    <a:pt x="133" y="1171"/>
                  </a:cubicBezTo>
                  <a:cubicBezTo>
                    <a:pt x="130" y="1177"/>
                    <a:pt x="127" y="1183"/>
                    <a:pt x="125" y="1190"/>
                  </a:cubicBezTo>
                  <a:cubicBezTo>
                    <a:pt x="124" y="1192"/>
                    <a:pt x="124" y="1192"/>
                    <a:pt x="122" y="1192"/>
                  </a:cubicBezTo>
                  <a:cubicBezTo>
                    <a:pt x="120" y="1192"/>
                    <a:pt x="117" y="1193"/>
                    <a:pt x="114" y="1193"/>
                  </a:cubicBezTo>
                  <a:cubicBezTo>
                    <a:pt x="95" y="1196"/>
                    <a:pt x="79" y="1203"/>
                    <a:pt x="65" y="1217"/>
                  </a:cubicBezTo>
                  <a:cubicBezTo>
                    <a:pt x="63" y="1219"/>
                    <a:pt x="62" y="1219"/>
                    <a:pt x="62" y="1216"/>
                  </a:cubicBezTo>
                  <a:close/>
                  <a:moveTo>
                    <a:pt x="64" y="1236"/>
                  </a:moveTo>
                  <a:cubicBezTo>
                    <a:pt x="63" y="1233"/>
                    <a:pt x="64" y="1230"/>
                    <a:pt x="66" y="1227"/>
                  </a:cubicBezTo>
                  <a:cubicBezTo>
                    <a:pt x="77" y="1217"/>
                    <a:pt x="90" y="1209"/>
                    <a:pt x="105" y="1206"/>
                  </a:cubicBezTo>
                  <a:cubicBezTo>
                    <a:pt x="110" y="1205"/>
                    <a:pt x="115" y="1206"/>
                    <a:pt x="120" y="1206"/>
                  </a:cubicBezTo>
                  <a:cubicBezTo>
                    <a:pt x="123" y="1206"/>
                    <a:pt x="123" y="1207"/>
                    <a:pt x="122" y="1209"/>
                  </a:cubicBezTo>
                  <a:cubicBezTo>
                    <a:pt x="118" y="1220"/>
                    <a:pt x="116" y="1231"/>
                    <a:pt x="115" y="1242"/>
                  </a:cubicBezTo>
                  <a:cubicBezTo>
                    <a:pt x="115" y="1251"/>
                    <a:pt x="115" y="1260"/>
                    <a:pt x="115" y="1269"/>
                  </a:cubicBezTo>
                  <a:cubicBezTo>
                    <a:pt x="115" y="1271"/>
                    <a:pt x="114" y="1272"/>
                    <a:pt x="112" y="1272"/>
                  </a:cubicBezTo>
                  <a:cubicBezTo>
                    <a:pt x="101" y="1273"/>
                    <a:pt x="91" y="1272"/>
                    <a:pt x="81" y="1268"/>
                  </a:cubicBezTo>
                  <a:cubicBezTo>
                    <a:pt x="73" y="1266"/>
                    <a:pt x="72" y="1259"/>
                    <a:pt x="70" y="1253"/>
                  </a:cubicBezTo>
                  <a:cubicBezTo>
                    <a:pt x="67" y="1247"/>
                    <a:pt x="66" y="1241"/>
                    <a:pt x="64" y="1236"/>
                  </a:cubicBezTo>
                  <a:close/>
                  <a:moveTo>
                    <a:pt x="1385" y="1277"/>
                  </a:moveTo>
                  <a:cubicBezTo>
                    <a:pt x="1386" y="1277"/>
                    <a:pt x="1388" y="1277"/>
                    <a:pt x="1389" y="1277"/>
                  </a:cubicBezTo>
                  <a:cubicBezTo>
                    <a:pt x="1397" y="1277"/>
                    <a:pt x="1399" y="1279"/>
                    <a:pt x="1398" y="1287"/>
                  </a:cubicBezTo>
                  <a:cubicBezTo>
                    <a:pt x="1395" y="1331"/>
                    <a:pt x="1392" y="1374"/>
                    <a:pt x="1390" y="1418"/>
                  </a:cubicBezTo>
                  <a:cubicBezTo>
                    <a:pt x="1390" y="1420"/>
                    <a:pt x="1389" y="1421"/>
                    <a:pt x="1389" y="1423"/>
                  </a:cubicBezTo>
                  <a:cubicBezTo>
                    <a:pt x="1389" y="1425"/>
                    <a:pt x="1388" y="1426"/>
                    <a:pt x="1386" y="1426"/>
                  </a:cubicBezTo>
                  <a:cubicBezTo>
                    <a:pt x="1377" y="1427"/>
                    <a:pt x="1368" y="1428"/>
                    <a:pt x="1359" y="1428"/>
                  </a:cubicBezTo>
                  <a:cubicBezTo>
                    <a:pt x="1309" y="1428"/>
                    <a:pt x="1258" y="1430"/>
                    <a:pt x="1208" y="1431"/>
                  </a:cubicBezTo>
                  <a:cubicBezTo>
                    <a:pt x="1184" y="1431"/>
                    <a:pt x="1161" y="1431"/>
                    <a:pt x="1137" y="1431"/>
                  </a:cubicBezTo>
                  <a:cubicBezTo>
                    <a:pt x="1137" y="1431"/>
                    <a:pt x="1137" y="1432"/>
                    <a:pt x="1137" y="1432"/>
                  </a:cubicBezTo>
                  <a:cubicBezTo>
                    <a:pt x="1077" y="1432"/>
                    <a:pt x="1016" y="1432"/>
                    <a:pt x="956" y="1432"/>
                  </a:cubicBezTo>
                  <a:cubicBezTo>
                    <a:pt x="927" y="1432"/>
                    <a:pt x="897" y="1434"/>
                    <a:pt x="868" y="1434"/>
                  </a:cubicBezTo>
                  <a:cubicBezTo>
                    <a:pt x="846" y="1434"/>
                    <a:pt x="823" y="1433"/>
                    <a:pt x="800" y="1433"/>
                  </a:cubicBezTo>
                  <a:cubicBezTo>
                    <a:pt x="790" y="1433"/>
                    <a:pt x="781" y="1433"/>
                    <a:pt x="771" y="1432"/>
                  </a:cubicBezTo>
                  <a:cubicBezTo>
                    <a:pt x="724" y="1432"/>
                    <a:pt x="677" y="1432"/>
                    <a:pt x="631" y="1433"/>
                  </a:cubicBezTo>
                  <a:cubicBezTo>
                    <a:pt x="605" y="1433"/>
                    <a:pt x="579" y="1434"/>
                    <a:pt x="552" y="1434"/>
                  </a:cubicBezTo>
                  <a:cubicBezTo>
                    <a:pt x="537" y="1434"/>
                    <a:pt x="521" y="1434"/>
                    <a:pt x="505" y="1434"/>
                  </a:cubicBezTo>
                  <a:cubicBezTo>
                    <a:pt x="475" y="1434"/>
                    <a:pt x="445" y="1435"/>
                    <a:pt x="415" y="1434"/>
                  </a:cubicBezTo>
                  <a:cubicBezTo>
                    <a:pt x="380" y="1433"/>
                    <a:pt x="346" y="1433"/>
                    <a:pt x="311" y="1434"/>
                  </a:cubicBezTo>
                  <a:cubicBezTo>
                    <a:pt x="263" y="1435"/>
                    <a:pt x="216" y="1434"/>
                    <a:pt x="168" y="1436"/>
                  </a:cubicBezTo>
                  <a:cubicBezTo>
                    <a:pt x="122" y="1437"/>
                    <a:pt x="75" y="1439"/>
                    <a:pt x="29" y="1440"/>
                  </a:cubicBezTo>
                  <a:cubicBezTo>
                    <a:pt x="27" y="1440"/>
                    <a:pt x="24" y="1439"/>
                    <a:pt x="22" y="1439"/>
                  </a:cubicBezTo>
                  <a:cubicBezTo>
                    <a:pt x="16" y="1439"/>
                    <a:pt x="14" y="1437"/>
                    <a:pt x="13" y="1431"/>
                  </a:cubicBezTo>
                  <a:cubicBezTo>
                    <a:pt x="13" y="1423"/>
                    <a:pt x="13" y="1415"/>
                    <a:pt x="13" y="1407"/>
                  </a:cubicBezTo>
                  <a:cubicBezTo>
                    <a:pt x="13" y="1380"/>
                    <a:pt x="13" y="1354"/>
                    <a:pt x="13" y="1327"/>
                  </a:cubicBezTo>
                  <a:cubicBezTo>
                    <a:pt x="13" y="1315"/>
                    <a:pt x="14" y="1304"/>
                    <a:pt x="14" y="1293"/>
                  </a:cubicBezTo>
                  <a:cubicBezTo>
                    <a:pt x="14" y="1288"/>
                    <a:pt x="15" y="1288"/>
                    <a:pt x="19" y="1288"/>
                  </a:cubicBezTo>
                  <a:cubicBezTo>
                    <a:pt x="77" y="1288"/>
                    <a:pt x="134" y="1287"/>
                    <a:pt x="192" y="1287"/>
                  </a:cubicBezTo>
                  <a:cubicBezTo>
                    <a:pt x="223" y="1288"/>
                    <a:pt x="255" y="1287"/>
                    <a:pt x="286" y="1285"/>
                  </a:cubicBezTo>
                  <a:cubicBezTo>
                    <a:pt x="327" y="1283"/>
                    <a:pt x="369" y="1281"/>
                    <a:pt x="410" y="1281"/>
                  </a:cubicBezTo>
                  <a:cubicBezTo>
                    <a:pt x="425" y="1280"/>
                    <a:pt x="440" y="1280"/>
                    <a:pt x="455" y="1280"/>
                  </a:cubicBezTo>
                  <a:cubicBezTo>
                    <a:pt x="511" y="1278"/>
                    <a:pt x="566" y="1280"/>
                    <a:pt x="621" y="1279"/>
                  </a:cubicBezTo>
                  <a:cubicBezTo>
                    <a:pt x="675" y="1277"/>
                    <a:pt x="729" y="1278"/>
                    <a:pt x="783" y="1278"/>
                  </a:cubicBezTo>
                  <a:cubicBezTo>
                    <a:pt x="823" y="1278"/>
                    <a:pt x="864" y="1278"/>
                    <a:pt x="905" y="1277"/>
                  </a:cubicBezTo>
                  <a:cubicBezTo>
                    <a:pt x="957" y="1276"/>
                    <a:pt x="1008" y="1276"/>
                    <a:pt x="1059" y="1276"/>
                  </a:cubicBezTo>
                  <a:cubicBezTo>
                    <a:pt x="1080" y="1276"/>
                    <a:pt x="1102" y="1276"/>
                    <a:pt x="1123" y="1276"/>
                  </a:cubicBezTo>
                  <a:cubicBezTo>
                    <a:pt x="1186" y="1277"/>
                    <a:pt x="1249" y="1277"/>
                    <a:pt x="1312" y="1277"/>
                  </a:cubicBezTo>
                  <a:cubicBezTo>
                    <a:pt x="1336" y="1277"/>
                    <a:pt x="1360" y="1277"/>
                    <a:pt x="1385" y="1277"/>
                  </a:cubicBezTo>
                  <a:close/>
                  <a:moveTo>
                    <a:pt x="1457" y="928"/>
                  </a:moveTo>
                  <a:cubicBezTo>
                    <a:pt x="1449" y="959"/>
                    <a:pt x="1438" y="988"/>
                    <a:pt x="1425" y="1017"/>
                  </a:cubicBezTo>
                  <a:cubicBezTo>
                    <a:pt x="1397" y="1077"/>
                    <a:pt x="1369" y="1137"/>
                    <a:pt x="1340" y="1197"/>
                  </a:cubicBezTo>
                  <a:cubicBezTo>
                    <a:pt x="1330" y="1218"/>
                    <a:pt x="1318" y="1240"/>
                    <a:pt x="1305" y="1260"/>
                  </a:cubicBezTo>
                  <a:cubicBezTo>
                    <a:pt x="1302" y="1264"/>
                    <a:pt x="1300" y="1266"/>
                    <a:pt x="1295" y="1266"/>
                  </a:cubicBezTo>
                  <a:cubicBezTo>
                    <a:pt x="1276" y="1266"/>
                    <a:pt x="1256" y="1266"/>
                    <a:pt x="1237" y="1266"/>
                  </a:cubicBezTo>
                  <a:cubicBezTo>
                    <a:pt x="1206" y="1265"/>
                    <a:pt x="1176" y="1265"/>
                    <a:pt x="1145" y="1265"/>
                  </a:cubicBezTo>
                  <a:cubicBezTo>
                    <a:pt x="1116" y="1264"/>
                    <a:pt x="1087" y="1264"/>
                    <a:pt x="1058" y="1264"/>
                  </a:cubicBezTo>
                  <a:cubicBezTo>
                    <a:pt x="985" y="1265"/>
                    <a:pt x="913" y="1265"/>
                    <a:pt x="840" y="1265"/>
                  </a:cubicBezTo>
                  <a:cubicBezTo>
                    <a:pt x="819" y="1265"/>
                    <a:pt x="798" y="1265"/>
                    <a:pt x="777" y="1264"/>
                  </a:cubicBezTo>
                  <a:cubicBezTo>
                    <a:pt x="771" y="1264"/>
                    <a:pt x="771" y="1263"/>
                    <a:pt x="772" y="1258"/>
                  </a:cubicBezTo>
                  <a:cubicBezTo>
                    <a:pt x="772" y="1257"/>
                    <a:pt x="773" y="1255"/>
                    <a:pt x="773" y="1254"/>
                  </a:cubicBezTo>
                  <a:cubicBezTo>
                    <a:pt x="788" y="1226"/>
                    <a:pt x="799" y="1196"/>
                    <a:pt x="809" y="1166"/>
                  </a:cubicBezTo>
                  <a:cubicBezTo>
                    <a:pt x="831" y="1100"/>
                    <a:pt x="856" y="1036"/>
                    <a:pt x="885" y="973"/>
                  </a:cubicBezTo>
                  <a:cubicBezTo>
                    <a:pt x="896" y="948"/>
                    <a:pt x="908" y="923"/>
                    <a:pt x="919" y="898"/>
                  </a:cubicBezTo>
                  <a:cubicBezTo>
                    <a:pt x="922" y="891"/>
                    <a:pt x="927" y="885"/>
                    <a:pt x="934" y="882"/>
                  </a:cubicBezTo>
                  <a:cubicBezTo>
                    <a:pt x="941" y="878"/>
                    <a:pt x="950" y="876"/>
                    <a:pt x="958" y="876"/>
                  </a:cubicBezTo>
                  <a:cubicBezTo>
                    <a:pt x="984" y="875"/>
                    <a:pt x="1009" y="877"/>
                    <a:pt x="1034" y="878"/>
                  </a:cubicBezTo>
                  <a:cubicBezTo>
                    <a:pt x="1042" y="879"/>
                    <a:pt x="1050" y="879"/>
                    <a:pt x="1059" y="879"/>
                  </a:cubicBezTo>
                  <a:cubicBezTo>
                    <a:pt x="1060" y="879"/>
                    <a:pt x="1062" y="879"/>
                    <a:pt x="1064" y="880"/>
                  </a:cubicBezTo>
                  <a:cubicBezTo>
                    <a:pt x="1083" y="881"/>
                    <a:pt x="1103" y="883"/>
                    <a:pt x="1122" y="884"/>
                  </a:cubicBezTo>
                  <a:cubicBezTo>
                    <a:pt x="1136" y="884"/>
                    <a:pt x="1149" y="884"/>
                    <a:pt x="1162" y="885"/>
                  </a:cubicBezTo>
                  <a:cubicBezTo>
                    <a:pt x="1195" y="886"/>
                    <a:pt x="1227" y="886"/>
                    <a:pt x="1259" y="887"/>
                  </a:cubicBezTo>
                  <a:cubicBezTo>
                    <a:pt x="1284" y="888"/>
                    <a:pt x="1309" y="889"/>
                    <a:pt x="1334" y="891"/>
                  </a:cubicBezTo>
                  <a:cubicBezTo>
                    <a:pt x="1349" y="892"/>
                    <a:pt x="1365" y="893"/>
                    <a:pt x="1381" y="894"/>
                  </a:cubicBezTo>
                  <a:cubicBezTo>
                    <a:pt x="1397" y="896"/>
                    <a:pt x="1413" y="897"/>
                    <a:pt x="1430" y="899"/>
                  </a:cubicBezTo>
                  <a:cubicBezTo>
                    <a:pt x="1431" y="899"/>
                    <a:pt x="1431" y="899"/>
                    <a:pt x="1433" y="899"/>
                  </a:cubicBezTo>
                  <a:cubicBezTo>
                    <a:pt x="1431" y="896"/>
                    <a:pt x="1429" y="895"/>
                    <a:pt x="1426" y="894"/>
                  </a:cubicBezTo>
                  <a:cubicBezTo>
                    <a:pt x="1426" y="894"/>
                    <a:pt x="1426" y="894"/>
                    <a:pt x="1426" y="894"/>
                  </a:cubicBezTo>
                  <a:cubicBezTo>
                    <a:pt x="1426" y="894"/>
                    <a:pt x="1426" y="894"/>
                    <a:pt x="1426" y="894"/>
                  </a:cubicBezTo>
                  <a:cubicBezTo>
                    <a:pt x="1418" y="892"/>
                    <a:pt x="1409" y="892"/>
                    <a:pt x="1401" y="891"/>
                  </a:cubicBezTo>
                  <a:cubicBezTo>
                    <a:pt x="1385" y="890"/>
                    <a:pt x="1369" y="889"/>
                    <a:pt x="1354" y="888"/>
                  </a:cubicBezTo>
                  <a:cubicBezTo>
                    <a:pt x="1343" y="887"/>
                    <a:pt x="1333" y="886"/>
                    <a:pt x="1323" y="886"/>
                  </a:cubicBezTo>
                  <a:cubicBezTo>
                    <a:pt x="1299" y="885"/>
                    <a:pt x="1274" y="883"/>
                    <a:pt x="1249" y="883"/>
                  </a:cubicBezTo>
                  <a:cubicBezTo>
                    <a:pt x="1233" y="882"/>
                    <a:pt x="1216" y="881"/>
                    <a:pt x="1200" y="881"/>
                  </a:cubicBezTo>
                  <a:cubicBezTo>
                    <a:pt x="1176" y="880"/>
                    <a:pt x="1153" y="879"/>
                    <a:pt x="1129" y="878"/>
                  </a:cubicBezTo>
                  <a:cubicBezTo>
                    <a:pt x="1112" y="877"/>
                    <a:pt x="1096" y="876"/>
                    <a:pt x="1079" y="875"/>
                  </a:cubicBezTo>
                  <a:cubicBezTo>
                    <a:pt x="1058" y="874"/>
                    <a:pt x="1037" y="873"/>
                    <a:pt x="1016" y="871"/>
                  </a:cubicBezTo>
                  <a:cubicBezTo>
                    <a:pt x="999" y="870"/>
                    <a:pt x="982" y="870"/>
                    <a:pt x="965" y="869"/>
                  </a:cubicBezTo>
                  <a:cubicBezTo>
                    <a:pt x="953" y="869"/>
                    <a:pt x="942" y="872"/>
                    <a:pt x="931" y="875"/>
                  </a:cubicBezTo>
                  <a:cubicBezTo>
                    <a:pt x="924" y="878"/>
                    <a:pt x="919" y="884"/>
                    <a:pt x="915" y="891"/>
                  </a:cubicBezTo>
                  <a:cubicBezTo>
                    <a:pt x="889" y="942"/>
                    <a:pt x="865" y="993"/>
                    <a:pt x="845" y="1046"/>
                  </a:cubicBezTo>
                  <a:cubicBezTo>
                    <a:pt x="821" y="1108"/>
                    <a:pt x="797" y="1170"/>
                    <a:pt x="773" y="1232"/>
                  </a:cubicBezTo>
                  <a:cubicBezTo>
                    <a:pt x="769" y="1240"/>
                    <a:pt x="766" y="1248"/>
                    <a:pt x="763" y="1257"/>
                  </a:cubicBezTo>
                  <a:cubicBezTo>
                    <a:pt x="761" y="1263"/>
                    <a:pt x="757" y="1265"/>
                    <a:pt x="750" y="1265"/>
                  </a:cubicBezTo>
                  <a:cubicBezTo>
                    <a:pt x="745" y="1265"/>
                    <a:pt x="739" y="1265"/>
                    <a:pt x="734" y="1264"/>
                  </a:cubicBezTo>
                  <a:cubicBezTo>
                    <a:pt x="739" y="1249"/>
                    <a:pt x="745" y="1235"/>
                    <a:pt x="750" y="1220"/>
                  </a:cubicBezTo>
                  <a:cubicBezTo>
                    <a:pt x="771" y="1166"/>
                    <a:pt x="796" y="1112"/>
                    <a:pt x="819" y="1058"/>
                  </a:cubicBezTo>
                  <a:cubicBezTo>
                    <a:pt x="840" y="1008"/>
                    <a:pt x="862" y="958"/>
                    <a:pt x="884" y="909"/>
                  </a:cubicBezTo>
                  <a:cubicBezTo>
                    <a:pt x="886" y="903"/>
                    <a:pt x="889" y="897"/>
                    <a:pt x="891" y="891"/>
                  </a:cubicBezTo>
                  <a:cubicBezTo>
                    <a:pt x="898" y="874"/>
                    <a:pt x="911" y="867"/>
                    <a:pt x="927" y="862"/>
                  </a:cubicBezTo>
                  <a:cubicBezTo>
                    <a:pt x="949" y="856"/>
                    <a:pt x="971" y="856"/>
                    <a:pt x="994" y="857"/>
                  </a:cubicBezTo>
                  <a:cubicBezTo>
                    <a:pt x="1006" y="858"/>
                    <a:pt x="1018" y="859"/>
                    <a:pt x="1029" y="859"/>
                  </a:cubicBezTo>
                  <a:cubicBezTo>
                    <a:pt x="1047" y="861"/>
                    <a:pt x="1065" y="862"/>
                    <a:pt x="1083" y="863"/>
                  </a:cubicBezTo>
                  <a:cubicBezTo>
                    <a:pt x="1095" y="864"/>
                    <a:pt x="1106" y="864"/>
                    <a:pt x="1117" y="865"/>
                  </a:cubicBezTo>
                  <a:cubicBezTo>
                    <a:pt x="1136" y="866"/>
                    <a:pt x="1155" y="868"/>
                    <a:pt x="1173" y="869"/>
                  </a:cubicBezTo>
                  <a:cubicBezTo>
                    <a:pt x="1180" y="869"/>
                    <a:pt x="1187" y="869"/>
                    <a:pt x="1194" y="870"/>
                  </a:cubicBezTo>
                  <a:cubicBezTo>
                    <a:pt x="1213" y="871"/>
                    <a:pt x="1233" y="871"/>
                    <a:pt x="1252" y="872"/>
                  </a:cubicBezTo>
                  <a:cubicBezTo>
                    <a:pt x="1274" y="873"/>
                    <a:pt x="1296" y="874"/>
                    <a:pt x="1319" y="875"/>
                  </a:cubicBezTo>
                  <a:cubicBezTo>
                    <a:pt x="1336" y="875"/>
                    <a:pt x="1354" y="876"/>
                    <a:pt x="1372" y="877"/>
                  </a:cubicBezTo>
                  <a:cubicBezTo>
                    <a:pt x="1394" y="879"/>
                    <a:pt x="1415" y="879"/>
                    <a:pt x="1436" y="885"/>
                  </a:cubicBezTo>
                  <a:cubicBezTo>
                    <a:pt x="1444" y="887"/>
                    <a:pt x="1451" y="890"/>
                    <a:pt x="1455" y="898"/>
                  </a:cubicBezTo>
                  <a:cubicBezTo>
                    <a:pt x="1460" y="908"/>
                    <a:pt x="1459" y="918"/>
                    <a:pt x="1457" y="928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ṥľïdé"/>
            <p:cNvSpPr/>
            <p:nvPr/>
          </p:nvSpPr>
          <p:spPr bwMode="auto">
            <a:xfrm>
              <a:off x="3709988" y="5238751"/>
              <a:ext cx="4573588" cy="539750"/>
            </a:xfrm>
            <a:custGeom>
              <a:avLst/>
              <a:gdLst>
                <a:gd name="T0" fmla="*/ 1110 w 1386"/>
                <a:gd name="T1" fmla="*/ 0 h 164"/>
                <a:gd name="T2" fmla="*/ 1046 w 1386"/>
                <a:gd name="T3" fmla="*/ 0 h 164"/>
                <a:gd name="T4" fmla="*/ 892 w 1386"/>
                <a:gd name="T5" fmla="*/ 1 h 164"/>
                <a:gd name="T6" fmla="*/ 770 w 1386"/>
                <a:gd name="T7" fmla="*/ 2 h 164"/>
                <a:gd name="T8" fmla="*/ 608 w 1386"/>
                <a:gd name="T9" fmla="*/ 3 h 164"/>
                <a:gd name="T10" fmla="*/ 442 w 1386"/>
                <a:gd name="T11" fmla="*/ 4 h 164"/>
                <a:gd name="T12" fmla="*/ 397 w 1386"/>
                <a:gd name="T13" fmla="*/ 5 h 164"/>
                <a:gd name="T14" fmla="*/ 273 w 1386"/>
                <a:gd name="T15" fmla="*/ 9 h 164"/>
                <a:gd name="T16" fmla="*/ 179 w 1386"/>
                <a:gd name="T17" fmla="*/ 11 h 164"/>
                <a:gd name="T18" fmla="*/ 6 w 1386"/>
                <a:gd name="T19" fmla="*/ 12 h 164"/>
                <a:gd name="T20" fmla="*/ 1 w 1386"/>
                <a:gd name="T21" fmla="*/ 17 h 164"/>
                <a:gd name="T22" fmla="*/ 0 w 1386"/>
                <a:gd name="T23" fmla="*/ 51 h 164"/>
                <a:gd name="T24" fmla="*/ 0 w 1386"/>
                <a:gd name="T25" fmla="*/ 131 h 164"/>
                <a:gd name="T26" fmla="*/ 0 w 1386"/>
                <a:gd name="T27" fmla="*/ 155 h 164"/>
                <a:gd name="T28" fmla="*/ 9 w 1386"/>
                <a:gd name="T29" fmla="*/ 163 h 164"/>
                <a:gd name="T30" fmla="*/ 16 w 1386"/>
                <a:gd name="T31" fmla="*/ 164 h 164"/>
                <a:gd name="T32" fmla="*/ 155 w 1386"/>
                <a:gd name="T33" fmla="*/ 160 h 164"/>
                <a:gd name="T34" fmla="*/ 298 w 1386"/>
                <a:gd name="T35" fmla="*/ 158 h 164"/>
                <a:gd name="T36" fmla="*/ 402 w 1386"/>
                <a:gd name="T37" fmla="*/ 158 h 164"/>
                <a:gd name="T38" fmla="*/ 492 w 1386"/>
                <a:gd name="T39" fmla="*/ 158 h 164"/>
                <a:gd name="T40" fmla="*/ 539 w 1386"/>
                <a:gd name="T41" fmla="*/ 158 h 164"/>
                <a:gd name="T42" fmla="*/ 618 w 1386"/>
                <a:gd name="T43" fmla="*/ 157 h 164"/>
                <a:gd name="T44" fmla="*/ 758 w 1386"/>
                <a:gd name="T45" fmla="*/ 156 h 164"/>
                <a:gd name="T46" fmla="*/ 787 w 1386"/>
                <a:gd name="T47" fmla="*/ 157 h 164"/>
                <a:gd name="T48" fmla="*/ 855 w 1386"/>
                <a:gd name="T49" fmla="*/ 158 h 164"/>
                <a:gd name="T50" fmla="*/ 943 w 1386"/>
                <a:gd name="T51" fmla="*/ 156 h 164"/>
                <a:gd name="T52" fmla="*/ 1124 w 1386"/>
                <a:gd name="T53" fmla="*/ 156 h 164"/>
                <a:gd name="T54" fmla="*/ 1124 w 1386"/>
                <a:gd name="T55" fmla="*/ 155 h 164"/>
                <a:gd name="T56" fmla="*/ 1195 w 1386"/>
                <a:gd name="T57" fmla="*/ 155 h 164"/>
                <a:gd name="T58" fmla="*/ 1346 w 1386"/>
                <a:gd name="T59" fmla="*/ 152 h 164"/>
                <a:gd name="T60" fmla="*/ 1373 w 1386"/>
                <a:gd name="T61" fmla="*/ 150 h 164"/>
                <a:gd name="T62" fmla="*/ 1376 w 1386"/>
                <a:gd name="T63" fmla="*/ 147 h 164"/>
                <a:gd name="T64" fmla="*/ 1377 w 1386"/>
                <a:gd name="T65" fmla="*/ 142 h 164"/>
                <a:gd name="T66" fmla="*/ 1385 w 1386"/>
                <a:gd name="T67" fmla="*/ 11 h 164"/>
                <a:gd name="T68" fmla="*/ 1376 w 1386"/>
                <a:gd name="T69" fmla="*/ 1 h 164"/>
                <a:gd name="T70" fmla="*/ 1372 w 1386"/>
                <a:gd name="T71" fmla="*/ 1 h 164"/>
                <a:gd name="T72" fmla="*/ 1299 w 1386"/>
                <a:gd name="T73" fmla="*/ 1 h 164"/>
                <a:gd name="T74" fmla="*/ 1110 w 1386"/>
                <a:gd name="T75" fmla="*/ 0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386" h="164">
                  <a:moveTo>
                    <a:pt x="1110" y="0"/>
                  </a:moveTo>
                  <a:cubicBezTo>
                    <a:pt x="1089" y="0"/>
                    <a:pt x="1067" y="0"/>
                    <a:pt x="1046" y="0"/>
                  </a:cubicBezTo>
                  <a:cubicBezTo>
                    <a:pt x="995" y="0"/>
                    <a:pt x="944" y="0"/>
                    <a:pt x="892" y="1"/>
                  </a:cubicBezTo>
                  <a:cubicBezTo>
                    <a:pt x="851" y="2"/>
                    <a:pt x="810" y="2"/>
                    <a:pt x="770" y="2"/>
                  </a:cubicBezTo>
                  <a:cubicBezTo>
                    <a:pt x="716" y="2"/>
                    <a:pt x="662" y="1"/>
                    <a:pt x="608" y="3"/>
                  </a:cubicBezTo>
                  <a:cubicBezTo>
                    <a:pt x="553" y="4"/>
                    <a:pt x="498" y="2"/>
                    <a:pt x="442" y="4"/>
                  </a:cubicBezTo>
                  <a:cubicBezTo>
                    <a:pt x="427" y="4"/>
                    <a:pt x="412" y="4"/>
                    <a:pt x="397" y="5"/>
                  </a:cubicBezTo>
                  <a:cubicBezTo>
                    <a:pt x="356" y="5"/>
                    <a:pt x="314" y="7"/>
                    <a:pt x="273" y="9"/>
                  </a:cubicBezTo>
                  <a:cubicBezTo>
                    <a:pt x="242" y="11"/>
                    <a:pt x="210" y="12"/>
                    <a:pt x="179" y="11"/>
                  </a:cubicBezTo>
                  <a:cubicBezTo>
                    <a:pt x="121" y="11"/>
                    <a:pt x="64" y="12"/>
                    <a:pt x="6" y="12"/>
                  </a:cubicBezTo>
                  <a:cubicBezTo>
                    <a:pt x="2" y="12"/>
                    <a:pt x="1" y="12"/>
                    <a:pt x="1" y="17"/>
                  </a:cubicBezTo>
                  <a:cubicBezTo>
                    <a:pt x="1" y="28"/>
                    <a:pt x="0" y="39"/>
                    <a:pt x="0" y="51"/>
                  </a:cubicBezTo>
                  <a:cubicBezTo>
                    <a:pt x="0" y="78"/>
                    <a:pt x="0" y="104"/>
                    <a:pt x="0" y="131"/>
                  </a:cubicBezTo>
                  <a:cubicBezTo>
                    <a:pt x="0" y="139"/>
                    <a:pt x="0" y="147"/>
                    <a:pt x="0" y="155"/>
                  </a:cubicBezTo>
                  <a:cubicBezTo>
                    <a:pt x="1" y="161"/>
                    <a:pt x="3" y="163"/>
                    <a:pt x="9" y="163"/>
                  </a:cubicBezTo>
                  <a:cubicBezTo>
                    <a:pt x="11" y="163"/>
                    <a:pt x="14" y="164"/>
                    <a:pt x="16" y="164"/>
                  </a:cubicBezTo>
                  <a:cubicBezTo>
                    <a:pt x="62" y="163"/>
                    <a:pt x="109" y="161"/>
                    <a:pt x="155" y="160"/>
                  </a:cubicBezTo>
                  <a:cubicBezTo>
                    <a:pt x="203" y="158"/>
                    <a:pt x="250" y="159"/>
                    <a:pt x="298" y="158"/>
                  </a:cubicBezTo>
                  <a:cubicBezTo>
                    <a:pt x="333" y="157"/>
                    <a:pt x="367" y="157"/>
                    <a:pt x="402" y="158"/>
                  </a:cubicBezTo>
                  <a:cubicBezTo>
                    <a:pt x="432" y="159"/>
                    <a:pt x="462" y="158"/>
                    <a:pt x="492" y="158"/>
                  </a:cubicBezTo>
                  <a:cubicBezTo>
                    <a:pt x="508" y="158"/>
                    <a:pt x="524" y="158"/>
                    <a:pt x="539" y="158"/>
                  </a:cubicBezTo>
                  <a:cubicBezTo>
                    <a:pt x="566" y="158"/>
                    <a:pt x="592" y="157"/>
                    <a:pt x="618" y="157"/>
                  </a:cubicBezTo>
                  <a:cubicBezTo>
                    <a:pt x="664" y="156"/>
                    <a:pt x="711" y="156"/>
                    <a:pt x="758" y="156"/>
                  </a:cubicBezTo>
                  <a:cubicBezTo>
                    <a:pt x="768" y="157"/>
                    <a:pt x="777" y="157"/>
                    <a:pt x="787" y="157"/>
                  </a:cubicBezTo>
                  <a:cubicBezTo>
                    <a:pt x="810" y="157"/>
                    <a:pt x="833" y="158"/>
                    <a:pt x="855" y="158"/>
                  </a:cubicBezTo>
                  <a:cubicBezTo>
                    <a:pt x="884" y="158"/>
                    <a:pt x="914" y="156"/>
                    <a:pt x="943" y="156"/>
                  </a:cubicBezTo>
                  <a:cubicBezTo>
                    <a:pt x="1003" y="156"/>
                    <a:pt x="1064" y="156"/>
                    <a:pt x="1124" y="156"/>
                  </a:cubicBezTo>
                  <a:cubicBezTo>
                    <a:pt x="1124" y="156"/>
                    <a:pt x="1124" y="155"/>
                    <a:pt x="1124" y="155"/>
                  </a:cubicBezTo>
                  <a:cubicBezTo>
                    <a:pt x="1148" y="155"/>
                    <a:pt x="1171" y="155"/>
                    <a:pt x="1195" y="155"/>
                  </a:cubicBezTo>
                  <a:cubicBezTo>
                    <a:pt x="1245" y="154"/>
                    <a:pt x="1296" y="152"/>
                    <a:pt x="1346" y="152"/>
                  </a:cubicBezTo>
                  <a:cubicBezTo>
                    <a:pt x="1355" y="152"/>
                    <a:pt x="1364" y="151"/>
                    <a:pt x="1373" y="150"/>
                  </a:cubicBezTo>
                  <a:cubicBezTo>
                    <a:pt x="1375" y="150"/>
                    <a:pt x="1376" y="149"/>
                    <a:pt x="1376" y="147"/>
                  </a:cubicBezTo>
                  <a:cubicBezTo>
                    <a:pt x="1376" y="145"/>
                    <a:pt x="1377" y="144"/>
                    <a:pt x="1377" y="142"/>
                  </a:cubicBezTo>
                  <a:cubicBezTo>
                    <a:pt x="1379" y="98"/>
                    <a:pt x="1382" y="55"/>
                    <a:pt x="1385" y="11"/>
                  </a:cubicBezTo>
                  <a:cubicBezTo>
                    <a:pt x="1386" y="3"/>
                    <a:pt x="1384" y="1"/>
                    <a:pt x="1376" y="1"/>
                  </a:cubicBezTo>
                  <a:cubicBezTo>
                    <a:pt x="1375" y="1"/>
                    <a:pt x="1373" y="1"/>
                    <a:pt x="1372" y="1"/>
                  </a:cubicBezTo>
                  <a:cubicBezTo>
                    <a:pt x="1347" y="1"/>
                    <a:pt x="1323" y="1"/>
                    <a:pt x="1299" y="1"/>
                  </a:cubicBezTo>
                  <a:cubicBezTo>
                    <a:pt x="1236" y="1"/>
                    <a:pt x="1173" y="1"/>
                    <a:pt x="1110" y="0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i$ļidé"/>
            <p:cNvSpPr/>
            <p:nvPr/>
          </p:nvSpPr>
          <p:spPr bwMode="auto">
            <a:xfrm>
              <a:off x="6211888" y="3929063"/>
              <a:ext cx="2273300" cy="1276350"/>
            </a:xfrm>
            <a:custGeom>
              <a:avLst/>
              <a:gdLst>
                <a:gd name="T0" fmla="*/ 674 w 689"/>
                <a:gd name="T1" fmla="*/ 19 h 387"/>
                <a:gd name="T2" fmla="*/ 658 w 689"/>
                <a:gd name="T3" fmla="*/ 14 h 387"/>
                <a:gd name="T4" fmla="*/ 655 w 689"/>
                <a:gd name="T5" fmla="*/ 15 h 387"/>
                <a:gd name="T6" fmla="*/ 655 w 689"/>
                <a:gd name="T7" fmla="*/ 15 h 387"/>
                <a:gd name="T8" fmla="*/ 662 w 689"/>
                <a:gd name="T9" fmla="*/ 20 h 387"/>
                <a:gd name="T10" fmla="*/ 659 w 689"/>
                <a:gd name="T11" fmla="*/ 20 h 387"/>
                <a:gd name="T12" fmla="*/ 610 w 689"/>
                <a:gd name="T13" fmla="*/ 15 h 387"/>
                <a:gd name="T14" fmla="*/ 563 w 689"/>
                <a:gd name="T15" fmla="*/ 12 h 387"/>
                <a:gd name="T16" fmla="*/ 488 w 689"/>
                <a:gd name="T17" fmla="*/ 8 h 387"/>
                <a:gd name="T18" fmla="*/ 391 w 689"/>
                <a:gd name="T19" fmla="*/ 6 h 387"/>
                <a:gd name="T20" fmla="*/ 351 w 689"/>
                <a:gd name="T21" fmla="*/ 5 h 387"/>
                <a:gd name="T22" fmla="*/ 293 w 689"/>
                <a:gd name="T23" fmla="*/ 1 h 387"/>
                <a:gd name="T24" fmla="*/ 206 w 689"/>
                <a:gd name="T25" fmla="*/ 1 h 387"/>
                <a:gd name="T26" fmla="*/ 197 w 689"/>
                <a:gd name="T27" fmla="*/ 0 h 387"/>
                <a:gd name="T28" fmla="*/ 163 w 689"/>
                <a:gd name="T29" fmla="*/ 3 h 387"/>
                <a:gd name="T30" fmla="*/ 148 w 689"/>
                <a:gd name="T31" fmla="*/ 19 h 387"/>
                <a:gd name="T32" fmla="*/ 114 w 689"/>
                <a:gd name="T33" fmla="*/ 94 h 387"/>
                <a:gd name="T34" fmla="*/ 38 w 689"/>
                <a:gd name="T35" fmla="*/ 287 h 387"/>
                <a:gd name="T36" fmla="*/ 2 w 689"/>
                <a:gd name="T37" fmla="*/ 375 h 387"/>
                <a:gd name="T38" fmla="*/ 1 w 689"/>
                <a:gd name="T39" fmla="*/ 379 h 387"/>
                <a:gd name="T40" fmla="*/ 6 w 689"/>
                <a:gd name="T41" fmla="*/ 385 h 387"/>
                <a:gd name="T42" fmla="*/ 69 w 689"/>
                <a:gd name="T43" fmla="*/ 386 h 387"/>
                <a:gd name="T44" fmla="*/ 287 w 689"/>
                <a:gd name="T45" fmla="*/ 385 h 387"/>
                <a:gd name="T46" fmla="*/ 374 w 689"/>
                <a:gd name="T47" fmla="*/ 386 h 387"/>
                <a:gd name="T48" fmla="*/ 466 w 689"/>
                <a:gd name="T49" fmla="*/ 387 h 387"/>
                <a:gd name="T50" fmla="*/ 524 w 689"/>
                <a:gd name="T51" fmla="*/ 387 h 387"/>
                <a:gd name="T52" fmla="*/ 534 w 689"/>
                <a:gd name="T53" fmla="*/ 381 h 387"/>
                <a:gd name="T54" fmla="*/ 569 w 689"/>
                <a:gd name="T55" fmla="*/ 318 h 387"/>
                <a:gd name="T56" fmla="*/ 654 w 689"/>
                <a:gd name="T57" fmla="*/ 138 h 387"/>
                <a:gd name="T58" fmla="*/ 686 w 689"/>
                <a:gd name="T59" fmla="*/ 49 h 387"/>
                <a:gd name="T60" fmla="*/ 684 w 689"/>
                <a:gd name="T61" fmla="*/ 19 h 387"/>
                <a:gd name="T62" fmla="*/ 674 w 689"/>
                <a:gd name="T63" fmla="*/ 19 h 387"/>
                <a:gd name="T64" fmla="*/ 353 w 689"/>
                <a:gd name="T65" fmla="*/ 254 h 387"/>
                <a:gd name="T66" fmla="*/ 332 w 689"/>
                <a:gd name="T67" fmla="*/ 252 h 387"/>
                <a:gd name="T68" fmla="*/ 301 w 689"/>
                <a:gd name="T69" fmla="*/ 216 h 387"/>
                <a:gd name="T70" fmla="*/ 313 w 689"/>
                <a:gd name="T71" fmla="*/ 172 h 387"/>
                <a:gd name="T72" fmla="*/ 359 w 689"/>
                <a:gd name="T73" fmla="*/ 147 h 387"/>
                <a:gd name="T74" fmla="*/ 386 w 689"/>
                <a:gd name="T75" fmla="*/ 158 h 387"/>
                <a:gd name="T76" fmla="*/ 405 w 689"/>
                <a:gd name="T77" fmla="*/ 201 h 387"/>
                <a:gd name="T78" fmla="*/ 353 w 689"/>
                <a:gd name="T79" fmla="*/ 254 h 387"/>
                <a:gd name="T80" fmla="*/ 668 w 689"/>
                <a:gd name="T81" fmla="*/ 40 h 387"/>
                <a:gd name="T82" fmla="*/ 666 w 689"/>
                <a:gd name="T83" fmla="*/ 38 h 387"/>
                <a:gd name="T84" fmla="*/ 652 w 689"/>
                <a:gd name="T85" fmla="*/ 29 h 387"/>
                <a:gd name="T86" fmla="*/ 569 w 689"/>
                <a:gd name="T87" fmla="*/ 27 h 387"/>
                <a:gd name="T88" fmla="*/ 463 w 689"/>
                <a:gd name="T89" fmla="*/ 21 h 387"/>
                <a:gd name="T90" fmla="*/ 360 w 689"/>
                <a:gd name="T91" fmla="*/ 20 h 387"/>
                <a:gd name="T92" fmla="*/ 266 w 689"/>
                <a:gd name="T93" fmla="*/ 17 h 387"/>
                <a:gd name="T94" fmla="*/ 238 w 689"/>
                <a:gd name="T95" fmla="*/ 16 h 387"/>
                <a:gd name="T96" fmla="*/ 194 w 689"/>
                <a:gd name="T97" fmla="*/ 14 h 387"/>
                <a:gd name="T98" fmla="*/ 172 w 689"/>
                <a:gd name="T99" fmla="*/ 17 h 387"/>
                <a:gd name="T100" fmla="*/ 166 w 689"/>
                <a:gd name="T101" fmla="*/ 16 h 387"/>
                <a:gd name="T102" fmla="*/ 169 w 689"/>
                <a:gd name="T103" fmla="*/ 11 h 387"/>
                <a:gd name="T104" fmla="*/ 187 w 689"/>
                <a:gd name="T105" fmla="*/ 6 h 387"/>
                <a:gd name="T106" fmla="*/ 202 w 689"/>
                <a:gd name="T107" fmla="*/ 6 h 387"/>
                <a:gd name="T108" fmla="*/ 287 w 689"/>
                <a:gd name="T109" fmla="*/ 9 h 387"/>
                <a:gd name="T110" fmla="*/ 338 w 689"/>
                <a:gd name="T111" fmla="*/ 10 h 387"/>
                <a:gd name="T112" fmla="*/ 467 w 689"/>
                <a:gd name="T113" fmla="*/ 13 h 387"/>
                <a:gd name="T114" fmla="*/ 556 w 689"/>
                <a:gd name="T115" fmla="*/ 17 h 387"/>
                <a:gd name="T116" fmla="*/ 632 w 689"/>
                <a:gd name="T117" fmla="*/ 22 h 387"/>
                <a:gd name="T118" fmla="*/ 666 w 689"/>
                <a:gd name="T119" fmla="*/ 30 h 387"/>
                <a:gd name="T120" fmla="*/ 670 w 689"/>
                <a:gd name="T121" fmla="*/ 36 h 387"/>
                <a:gd name="T122" fmla="*/ 668 w 689"/>
                <a:gd name="T123" fmla="*/ 40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89" h="387">
                  <a:moveTo>
                    <a:pt x="674" y="19"/>
                  </a:moveTo>
                  <a:cubicBezTo>
                    <a:pt x="669" y="16"/>
                    <a:pt x="663" y="16"/>
                    <a:pt x="658" y="14"/>
                  </a:cubicBezTo>
                  <a:cubicBezTo>
                    <a:pt x="657" y="14"/>
                    <a:pt x="656" y="14"/>
                    <a:pt x="655" y="15"/>
                  </a:cubicBezTo>
                  <a:cubicBezTo>
                    <a:pt x="655" y="15"/>
                    <a:pt x="655" y="15"/>
                    <a:pt x="655" y="15"/>
                  </a:cubicBezTo>
                  <a:cubicBezTo>
                    <a:pt x="658" y="16"/>
                    <a:pt x="660" y="17"/>
                    <a:pt x="662" y="20"/>
                  </a:cubicBezTo>
                  <a:cubicBezTo>
                    <a:pt x="660" y="20"/>
                    <a:pt x="660" y="20"/>
                    <a:pt x="659" y="20"/>
                  </a:cubicBezTo>
                  <a:cubicBezTo>
                    <a:pt x="642" y="18"/>
                    <a:pt x="626" y="17"/>
                    <a:pt x="610" y="15"/>
                  </a:cubicBezTo>
                  <a:cubicBezTo>
                    <a:pt x="594" y="14"/>
                    <a:pt x="578" y="13"/>
                    <a:pt x="563" y="12"/>
                  </a:cubicBezTo>
                  <a:cubicBezTo>
                    <a:pt x="538" y="10"/>
                    <a:pt x="513" y="9"/>
                    <a:pt x="488" y="8"/>
                  </a:cubicBezTo>
                  <a:cubicBezTo>
                    <a:pt x="456" y="7"/>
                    <a:pt x="424" y="7"/>
                    <a:pt x="391" y="6"/>
                  </a:cubicBezTo>
                  <a:cubicBezTo>
                    <a:pt x="378" y="5"/>
                    <a:pt x="365" y="5"/>
                    <a:pt x="351" y="5"/>
                  </a:cubicBezTo>
                  <a:cubicBezTo>
                    <a:pt x="332" y="4"/>
                    <a:pt x="312" y="2"/>
                    <a:pt x="293" y="1"/>
                  </a:cubicBezTo>
                  <a:cubicBezTo>
                    <a:pt x="264" y="1"/>
                    <a:pt x="235" y="1"/>
                    <a:pt x="206" y="1"/>
                  </a:cubicBezTo>
                  <a:cubicBezTo>
                    <a:pt x="203" y="1"/>
                    <a:pt x="200" y="0"/>
                    <a:pt x="197" y="0"/>
                  </a:cubicBezTo>
                  <a:cubicBezTo>
                    <a:pt x="185" y="0"/>
                    <a:pt x="174" y="1"/>
                    <a:pt x="163" y="3"/>
                  </a:cubicBezTo>
                  <a:cubicBezTo>
                    <a:pt x="156" y="6"/>
                    <a:pt x="151" y="12"/>
                    <a:pt x="148" y="19"/>
                  </a:cubicBezTo>
                  <a:cubicBezTo>
                    <a:pt x="137" y="44"/>
                    <a:pt x="125" y="69"/>
                    <a:pt x="114" y="94"/>
                  </a:cubicBezTo>
                  <a:cubicBezTo>
                    <a:pt x="85" y="157"/>
                    <a:pt x="60" y="221"/>
                    <a:pt x="38" y="287"/>
                  </a:cubicBezTo>
                  <a:cubicBezTo>
                    <a:pt x="28" y="317"/>
                    <a:pt x="17" y="347"/>
                    <a:pt x="2" y="375"/>
                  </a:cubicBezTo>
                  <a:cubicBezTo>
                    <a:pt x="2" y="376"/>
                    <a:pt x="1" y="378"/>
                    <a:pt x="1" y="379"/>
                  </a:cubicBezTo>
                  <a:cubicBezTo>
                    <a:pt x="0" y="384"/>
                    <a:pt x="0" y="385"/>
                    <a:pt x="6" y="385"/>
                  </a:cubicBezTo>
                  <a:cubicBezTo>
                    <a:pt x="27" y="386"/>
                    <a:pt x="48" y="386"/>
                    <a:pt x="69" y="386"/>
                  </a:cubicBezTo>
                  <a:cubicBezTo>
                    <a:pt x="142" y="386"/>
                    <a:pt x="214" y="386"/>
                    <a:pt x="287" y="385"/>
                  </a:cubicBezTo>
                  <a:cubicBezTo>
                    <a:pt x="316" y="385"/>
                    <a:pt x="345" y="385"/>
                    <a:pt x="374" y="386"/>
                  </a:cubicBezTo>
                  <a:cubicBezTo>
                    <a:pt x="405" y="386"/>
                    <a:pt x="435" y="386"/>
                    <a:pt x="466" y="387"/>
                  </a:cubicBezTo>
                  <a:cubicBezTo>
                    <a:pt x="485" y="387"/>
                    <a:pt x="505" y="387"/>
                    <a:pt x="524" y="387"/>
                  </a:cubicBezTo>
                  <a:cubicBezTo>
                    <a:pt x="529" y="387"/>
                    <a:pt x="531" y="385"/>
                    <a:pt x="534" y="381"/>
                  </a:cubicBezTo>
                  <a:cubicBezTo>
                    <a:pt x="547" y="361"/>
                    <a:pt x="559" y="339"/>
                    <a:pt x="569" y="318"/>
                  </a:cubicBezTo>
                  <a:cubicBezTo>
                    <a:pt x="598" y="258"/>
                    <a:pt x="626" y="198"/>
                    <a:pt x="654" y="138"/>
                  </a:cubicBezTo>
                  <a:cubicBezTo>
                    <a:pt x="667" y="109"/>
                    <a:pt x="678" y="80"/>
                    <a:pt x="686" y="49"/>
                  </a:cubicBezTo>
                  <a:cubicBezTo>
                    <a:pt x="688" y="39"/>
                    <a:pt x="689" y="29"/>
                    <a:pt x="684" y="19"/>
                  </a:cubicBezTo>
                  <a:cubicBezTo>
                    <a:pt x="681" y="20"/>
                    <a:pt x="678" y="20"/>
                    <a:pt x="674" y="19"/>
                  </a:cubicBezTo>
                  <a:close/>
                  <a:moveTo>
                    <a:pt x="353" y="254"/>
                  </a:moveTo>
                  <a:cubicBezTo>
                    <a:pt x="346" y="254"/>
                    <a:pt x="339" y="256"/>
                    <a:pt x="332" y="252"/>
                  </a:cubicBezTo>
                  <a:cubicBezTo>
                    <a:pt x="317" y="244"/>
                    <a:pt x="304" y="234"/>
                    <a:pt x="301" y="216"/>
                  </a:cubicBezTo>
                  <a:cubicBezTo>
                    <a:pt x="298" y="200"/>
                    <a:pt x="304" y="185"/>
                    <a:pt x="313" y="172"/>
                  </a:cubicBezTo>
                  <a:cubicBezTo>
                    <a:pt x="324" y="156"/>
                    <a:pt x="340" y="149"/>
                    <a:pt x="359" y="147"/>
                  </a:cubicBezTo>
                  <a:cubicBezTo>
                    <a:pt x="369" y="146"/>
                    <a:pt x="378" y="152"/>
                    <a:pt x="386" y="158"/>
                  </a:cubicBezTo>
                  <a:cubicBezTo>
                    <a:pt x="401" y="168"/>
                    <a:pt x="406" y="184"/>
                    <a:pt x="405" y="201"/>
                  </a:cubicBezTo>
                  <a:cubicBezTo>
                    <a:pt x="408" y="231"/>
                    <a:pt x="380" y="254"/>
                    <a:pt x="353" y="254"/>
                  </a:cubicBezTo>
                  <a:close/>
                  <a:moveTo>
                    <a:pt x="668" y="40"/>
                  </a:moveTo>
                  <a:cubicBezTo>
                    <a:pt x="667" y="40"/>
                    <a:pt x="666" y="38"/>
                    <a:pt x="666" y="38"/>
                  </a:cubicBezTo>
                  <a:cubicBezTo>
                    <a:pt x="662" y="33"/>
                    <a:pt x="658" y="29"/>
                    <a:pt x="652" y="29"/>
                  </a:cubicBezTo>
                  <a:cubicBezTo>
                    <a:pt x="624" y="29"/>
                    <a:pt x="597" y="29"/>
                    <a:pt x="569" y="27"/>
                  </a:cubicBezTo>
                  <a:cubicBezTo>
                    <a:pt x="534" y="24"/>
                    <a:pt x="498" y="22"/>
                    <a:pt x="463" y="21"/>
                  </a:cubicBezTo>
                  <a:cubicBezTo>
                    <a:pt x="429" y="20"/>
                    <a:pt x="394" y="20"/>
                    <a:pt x="360" y="20"/>
                  </a:cubicBezTo>
                  <a:cubicBezTo>
                    <a:pt x="329" y="19"/>
                    <a:pt x="297" y="19"/>
                    <a:pt x="266" y="17"/>
                  </a:cubicBezTo>
                  <a:cubicBezTo>
                    <a:pt x="256" y="17"/>
                    <a:pt x="247" y="17"/>
                    <a:pt x="238" y="16"/>
                  </a:cubicBezTo>
                  <a:cubicBezTo>
                    <a:pt x="223" y="16"/>
                    <a:pt x="209" y="13"/>
                    <a:pt x="194" y="14"/>
                  </a:cubicBezTo>
                  <a:cubicBezTo>
                    <a:pt x="187" y="15"/>
                    <a:pt x="179" y="13"/>
                    <a:pt x="172" y="17"/>
                  </a:cubicBezTo>
                  <a:cubicBezTo>
                    <a:pt x="170" y="18"/>
                    <a:pt x="167" y="18"/>
                    <a:pt x="166" y="16"/>
                  </a:cubicBezTo>
                  <a:cubicBezTo>
                    <a:pt x="165" y="13"/>
                    <a:pt x="168" y="12"/>
                    <a:pt x="169" y="11"/>
                  </a:cubicBezTo>
                  <a:cubicBezTo>
                    <a:pt x="175" y="8"/>
                    <a:pt x="181" y="5"/>
                    <a:pt x="187" y="6"/>
                  </a:cubicBezTo>
                  <a:cubicBezTo>
                    <a:pt x="192" y="6"/>
                    <a:pt x="197" y="6"/>
                    <a:pt x="202" y="6"/>
                  </a:cubicBezTo>
                  <a:cubicBezTo>
                    <a:pt x="230" y="7"/>
                    <a:pt x="258" y="7"/>
                    <a:pt x="287" y="9"/>
                  </a:cubicBezTo>
                  <a:cubicBezTo>
                    <a:pt x="304" y="10"/>
                    <a:pt x="321" y="9"/>
                    <a:pt x="338" y="10"/>
                  </a:cubicBezTo>
                  <a:cubicBezTo>
                    <a:pt x="381" y="12"/>
                    <a:pt x="424" y="12"/>
                    <a:pt x="467" y="13"/>
                  </a:cubicBezTo>
                  <a:cubicBezTo>
                    <a:pt x="497" y="13"/>
                    <a:pt x="527" y="15"/>
                    <a:pt x="556" y="17"/>
                  </a:cubicBezTo>
                  <a:cubicBezTo>
                    <a:pt x="582" y="20"/>
                    <a:pt x="607" y="20"/>
                    <a:pt x="632" y="22"/>
                  </a:cubicBezTo>
                  <a:cubicBezTo>
                    <a:pt x="644" y="22"/>
                    <a:pt x="655" y="25"/>
                    <a:pt x="666" y="30"/>
                  </a:cubicBezTo>
                  <a:cubicBezTo>
                    <a:pt x="669" y="31"/>
                    <a:pt x="670" y="33"/>
                    <a:pt x="670" y="36"/>
                  </a:cubicBezTo>
                  <a:cubicBezTo>
                    <a:pt x="670" y="38"/>
                    <a:pt x="670" y="39"/>
                    <a:pt x="668" y="40"/>
                  </a:cubicBezTo>
                  <a:close/>
                </a:path>
              </a:pathLst>
            </a:custGeom>
            <a:solidFill>
              <a:srgbClr val="555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ṡ1iḓe"/>
            <p:cNvSpPr/>
            <p:nvPr/>
          </p:nvSpPr>
          <p:spPr bwMode="auto">
            <a:xfrm>
              <a:off x="4376738" y="1738313"/>
              <a:ext cx="1817688" cy="1489075"/>
            </a:xfrm>
            <a:custGeom>
              <a:avLst/>
              <a:gdLst>
                <a:gd name="T0" fmla="*/ 78 w 551"/>
                <a:gd name="T1" fmla="*/ 437 h 452"/>
                <a:gd name="T2" fmla="*/ 265 w 551"/>
                <a:gd name="T3" fmla="*/ 451 h 452"/>
                <a:gd name="T4" fmla="*/ 395 w 551"/>
                <a:gd name="T5" fmla="*/ 443 h 452"/>
                <a:gd name="T6" fmla="*/ 491 w 551"/>
                <a:gd name="T7" fmla="*/ 430 h 452"/>
                <a:gd name="T8" fmla="*/ 539 w 551"/>
                <a:gd name="T9" fmla="*/ 395 h 452"/>
                <a:gd name="T10" fmla="*/ 550 w 551"/>
                <a:gd name="T11" fmla="*/ 306 h 452"/>
                <a:gd name="T12" fmla="*/ 548 w 551"/>
                <a:gd name="T13" fmla="*/ 90 h 452"/>
                <a:gd name="T14" fmla="*/ 523 w 551"/>
                <a:gd name="T15" fmla="*/ 12 h 452"/>
                <a:gd name="T16" fmla="*/ 464 w 551"/>
                <a:gd name="T17" fmla="*/ 0 h 452"/>
                <a:gd name="T18" fmla="*/ 243 w 551"/>
                <a:gd name="T19" fmla="*/ 2 h 452"/>
                <a:gd name="T20" fmla="*/ 49 w 551"/>
                <a:gd name="T21" fmla="*/ 14 h 452"/>
                <a:gd name="T22" fmla="*/ 4 w 551"/>
                <a:gd name="T23" fmla="*/ 99 h 452"/>
                <a:gd name="T24" fmla="*/ 10 w 551"/>
                <a:gd name="T25" fmla="*/ 276 h 452"/>
                <a:gd name="T26" fmla="*/ 25 w 551"/>
                <a:gd name="T27" fmla="*/ 396 h 452"/>
                <a:gd name="T28" fmla="*/ 305 w 551"/>
                <a:gd name="T29" fmla="*/ 387 h 452"/>
                <a:gd name="T30" fmla="*/ 242 w 551"/>
                <a:gd name="T31" fmla="*/ 380 h 452"/>
                <a:gd name="T32" fmla="*/ 181 w 551"/>
                <a:gd name="T33" fmla="*/ 301 h 452"/>
                <a:gd name="T34" fmla="*/ 242 w 551"/>
                <a:gd name="T35" fmla="*/ 294 h 452"/>
                <a:gd name="T36" fmla="*/ 394 w 551"/>
                <a:gd name="T37" fmla="*/ 292 h 452"/>
                <a:gd name="T38" fmla="*/ 381 w 551"/>
                <a:gd name="T39" fmla="*/ 359 h 452"/>
                <a:gd name="T40" fmla="*/ 447 w 551"/>
                <a:gd name="T41" fmla="*/ 257 h 452"/>
                <a:gd name="T42" fmla="*/ 277 w 551"/>
                <a:gd name="T43" fmla="*/ 259 h 452"/>
                <a:gd name="T44" fmla="*/ 95 w 551"/>
                <a:gd name="T45" fmla="*/ 257 h 452"/>
                <a:gd name="T46" fmla="*/ 82 w 551"/>
                <a:gd name="T47" fmla="*/ 204 h 452"/>
                <a:gd name="T48" fmla="*/ 80 w 551"/>
                <a:gd name="T49" fmla="*/ 110 h 452"/>
                <a:gd name="T50" fmla="*/ 197 w 551"/>
                <a:gd name="T51" fmla="*/ 92 h 452"/>
                <a:gd name="T52" fmla="*/ 353 w 551"/>
                <a:gd name="T53" fmla="*/ 87 h 452"/>
                <a:gd name="T54" fmla="*/ 469 w 551"/>
                <a:gd name="T55" fmla="*/ 82 h 452"/>
                <a:gd name="T56" fmla="*/ 488 w 551"/>
                <a:gd name="T57" fmla="*/ 90 h 452"/>
                <a:gd name="T58" fmla="*/ 496 w 551"/>
                <a:gd name="T59" fmla="*/ 241 h 452"/>
                <a:gd name="T60" fmla="*/ 488 w 551"/>
                <a:gd name="T61" fmla="*/ 254 h 452"/>
                <a:gd name="T62" fmla="*/ 38 w 551"/>
                <a:gd name="T63" fmla="*/ 28 h 452"/>
                <a:gd name="T64" fmla="*/ 111 w 551"/>
                <a:gd name="T65" fmla="*/ 17 h 452"/>
                <a:gd name="T66" fmla="*/ 236 w 551"/>
                <a:gd name="T67" fmla="*/ 15 h 452"/>
                <a:gd name="T68" fmla="*/ 394 w 551"/>
                <a:gd name="T69" fmla="*/ 9 h 452"/>
                <a:gd name="T70" fmla="*/ 500 w 551"/>
                <a:gd name="T71" fmla="*/ 12 h 452"/>
                <a:gd name="T72" fmla="*/ 521 w 551"/>
                <a:gd name="T73" fmla="*/ 35 h 452"/>
                <a:gd name="T74" fmla="*/ 512 w 551"/>
                <a:gd name="T75" fmla="*/ 41 h 452"/>
                <a:gd name="T76" fmla="*/ 495 w 551"/>
                <a:gd name="T77" fmla="*/ 25 h 452"/>
                <a:gd name="T78" fmla="*/ 318 w 551"/>
                <a:gd name="T79" fmla="*/ 23 h 452"/>
                <a:gd name="T80" fmla="*/ 216 w 551"/>
                <a:gd name="T81" fmla="*/ 27 h 452"/>
                <a:gd name="T82" fmla="*/ 121 w 551"/>
                <a:gd name="T83" fmla="*/ 29 h 452"/>
                <a:gd name="T84" fmla="*/ 43 w 551"/>
                <a:gd name="T85" fmla="*/ 38 h 452"/>
                <a:gd name="T86" fmla="*/ 27 w 551"/>
                <a:gd name="T87" fmla="*/ 48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51" h="452">
                  <a:moveTo>
                    <a:pt x="25" y="396"/>
                  </a:moveTo>
                  <a:cubicBezTo>
                    <a:pt x="36" y="419"/>
                    <a:pt x="55" y="430"/>
                    <a:pt x="78" y="437"/>
                  </a:cubicBezTo>
                  <a:cubicBezTo>
                    <a:pt x="103" y="444"/>
                    <a:pt x="129" y="447"/>
                    <a:pt x="155" y="449"/>
                  </a:cubicBezTo>
                  <a:cubicBezTo>
                    <a:pt x="192" y="452"/>
                    <a:pt x="229" y="452"/>
                    <a:pt x="265" y="451"/>
                  </a:cubicBezTo>
                  <a:cubicBezTo>
                    <a:pt x="288" y="451"/>
                    <a:pt x="311" y="449"/>
                    <a:pt x="333" y="448"/>
                  </a:cubicBezTo>
                  <a:cubicBezTo>
                    <a:pt x="354" y="446"/>
                    <a:pt x="374" y="445"/>
                    <a:pt x="395" y="443"/>
                  </a:cubicBezTo>
                  <a:cubicBezTo>
                    <a:pt x="412" y="441"/>
                    <a:pt x="428" y="439"/>
                    <a:pt x="445" y="437"/>
                  </a:cubicBezTo>
                  <a:cubicBezTo>
                    <a:pt x="461" y="435"/>
                    <a:pt x="476" y="433"/>
                    <a:pt x="491" y="430"/>
                  </a:cubicBezTo>
                  <a:cubicBezTo>
                    <a:pt x="497" y="429"/>
                    <a:pt x="503" y="427"/>
                    <a:pt x="508" y="426"/>
                  </a:cubicBezTo>
                  <a:cubicBezTo>
                    <a:pt x="526" y="422"/>
                    <a:pt x="536" y="412"/>
                    <a:pt x="539" y="395"/>
                  </a:cubicBezTo>
                  <a:cubicBezTo>
                    <a:pt x="542" y="371"/>
                    <a:pt x="549" y="348"/>
                    <a:pt x="549" y="323"/>
                  </a:cubicBezTo>
                  <a:cubicBezTo>
                    <a:pt x="549" y="318"/>
                    <a:pt x="550" y="312"/>
                    <a:pt x="550" y="306"/>
                  </a:cubicBezTo>
                  <a:cubicBezTo>
                    <a:pt x="551" y="282"/>
                    <a:pt x="548" y="258"/>
                    <a:pt x="549" y="234"/>
                  </a:cubicBezTo>
                  <a:cubicBezTo>
                    <a:pt x="550" y="186"/>
                    <a:pt x="549" y="138"/>
                    <a:pt x="548" y="90"/>
                  </a:cubicBezTo>
                  <a:cubicBezTo>
                    <a:pt x="548" y="70"/>
                    <a:pt x="545" y="50"/>
                    <a:pt x="539" y="31"/>
                  </a:cubicBezTo>
                  <a:cubicBezTo>
                    <a:pt x="536" y="22"/>
                    <a:pt x="531" y="16"/>
                    <a:pt x="523" y="12"/>
                  </a:cubicBezTo>
                  <a:cubicBezTo>
                    <a:pt x="516" y="8"/>
                    <a:pt x="508" y="5"/>
                    <a:pt x="500" y="3"/>
                  </a:cubicBezTo>
                  <a:cubicBezTo>
                    <a:pt x="488" y="0"/>
                    <a:pt x="476" y="0"/>
                    <a:pt x="464" y="0"/>
                  </a:cubicBezTo>
                  <a:cubicBezTo>
                    <a:pt x="439" y="0"/>
                    <a:pt x="414" y="1"/>
                    <a:pt x="390" y="1"/>
                  </a:cubicBezTo>
                  <a:cubicBezTo>
                    <a:pt x="341" y="2"/>
                    <a:pt x="292" y="1"/>
                    <a:pt x="243" y="2"/>
                  </a:cubicBezTo>
                  <a:cubicBezTo>
                    <a:pt x="195" y="3"/>
                    <a:pt x="147" y="3"/>
                    <a:pt x="98" y="7"/>
                  </a:cubicBezTo>
                  <a:cubicBezTo>
                    <a:pt x="82" y="8"/>
                    <a:pt x="65" y="10"/>
                    <a:pt x="49" y="14"/>
                  </a:cubicBezTo>
                  <a:cubicBezTo>
                    <a:pt x="29" y="19"/>
                    <a:pt x="18" y="33"/>
                    <a:pt x="12" y="52"/>
                  </a:cubicBezTo>
                  <a:cubicBezTo>
                    <a:pt x="7" y="67"/>
                    <a:pt x="6" y="83"/>
                    <a:pt x="4" y="99"/>
                  </a:cubicBezTo>
                  <a:cubicBezTo>
                    <a:pt x="1" y="130"/>
                    <a:pt x="0" y="160"/>
                    <a:pt x="3" y="191"/>
                  </a:cubicBezTo>
                  <a:cubicBezTo>
                    <a:pt x="5" y="220"/>
                    <a:pt x="8" y="248"/>
                    <a:pt x="10" y="276"/>
                  </a:cubicBezTo>
                  <a:cubicBezTo>
                    <a:pt x="13" y="313"/>
                    <a:pt x="15" y="350"/>
                    <a:pt x="18" y="386"/>
                  </a:cubicBezTo>
                  <a:cubicBezTo>
                    <a:pt x="21" y="389"/>
                    <a:pt x="23" y="392"/>
                    <a:pt x="25" y="396"/>
                  </a:cubicBezTo>
                  <a:close/>
                  <a:moveTo>
                    <a:pt x="381" y="359"/>
                  </a:moveTo>
                  <a:cubicBezTo>
                    <a:pt x="359" y="378"/>
                    <a:pt x="334" y="387"/>
                    <a:pt x="305" y="387"/>
                  </a:cubicBezTo>
                  <a:cubicBezTo>
                    <a:pt x="303" y="387"/>
                    <a:pt x="300" y="387"/>
                    <a:pt x="297" y="387"/>
                  </a:cubicBezTo>
                  <a:cubicBezTo>
                    <a:pt x="279" y="387"/>
                    <a:pt x="260" y="387"/>
                    <a:pt x="242" y="380"/>
                  </a:cubicBezTo>
                  <a:cubicBezTo>
                    <a:pt x="219" y="372"/>
                    <a:pt x="200" y="358"/>
                    <a:pt x="188" y="337"/>
                  </a:cubicBezTo>
                  <a:cubicBezTo>
                    <a:pt x="182" y="326"/>
                    <a:pt x="181" y="313"/>
                    <a:pt x="181" y="301"/>
                  </a:cubicBezTo>
                  <a:cubicBezTo>
                    <a:pt x="182" y="295"/>
                    <a:pt x="184" y="292"/>
                    <a:pt x="191" y="292"/>
                  </a:cubicBezTo>
                  <a:cubicBezTo>
                    <a:pt x="208" y="293"/>
                    <a:pt x="225" y="292"/>
                    <a:pt x="242" y="294"/>
                  </a:cubicBezTo>
                  <a:cubicBezTo>
                    <a:pt x="274" y="296"/>
                    <a:pt x="306" y="296"/>
                    <a:pt x="338" y="294"/>
                  </a:cubicBezTo>
                  <a:cubicBezTo>
                    <a:pt x="357" y="293"/>
                    <a:pt x="375" y="293"/>
                    <a:pt x="394" y="292"/>
                  </a:cubicBezTo>
                  <a:cubicBezTo>
                    <a:pt x="403" y="292"/>
                    <a:pt x="404" y="294"/>
                    <a:pt x="405" y="302"/>
                  </a:cubicBezTo>
                  <a:cubicBezTo>
                    <a:pt x="408" y="326"/>
                    <a:pt x="398" y="344"/>
                    <a:pt x="381" y="359"/>
                  </a:cubicBezTo>
                  <a:close/>
                  <a:moveTo>
                    <a:pt x="488" y="254"/>
                  </a:moveTo>
                  <a:cubicBezTo>
                    <a:pt x="474" y="256"/>
                    <a:pt x="461" y="256"/>
                    <a:pt x="447" y="257"/>
                  </a:cubicBezTo>
                  <a:cubicBezTo>
                    <a:pt x="413" y="259"/>
                    <a:pt x="380" y="259"/>
                    <a:pt x="346" y="259"/>
                  </a:cubicBezTo>
                  <a:cubicBezTo>
                    <a:pt x="323" y="259"/>
                    <a:pt x="300" y="259"/>
                    <a:pt x="277" y="259"/>
                  </a:cubicBezTo>
                  <a:cubicBezTo>
                    <a:pt x="243" y="257"/>
                    <a:pt x="209" y="259"/>
                    <a:pt x="176" y="259"/>
                  </a:cubicBezTo>
                  <a:cubicBezTo>
                    <a:pt x="149" y="258"/>
                    <a:pt x="122" y="257"/>
                    <a:pt x="95" y="257"/>
                  </a:cubicBezTo>
                  <a:cubicBezTo>
                    <a:pt x="87" y="257"/>
                    <a:pt x="84" y="254"/>
                    <a:pt x="84" y="245"/>
                  </a:cubicBezTo>
                  <a:cubicBezTo>
                    <a:pt x="83" y="232"/>
                    <a:pt x="82" y="218"/>
                    <a:pt x="82" y="204"/>
                  </a:cubicBezTo>
                  <a:cubicBezTo>
                    <a:pt x="81" y="175"/>
                    <a:pt x="80" y="146"/>
                    <a:pt x="79" y="117"/>
                  </a:cubicBezTo>
                  <a:cubicBezTo>
                    <a:pt x="79" y="115"/>
                    <a:pt x="79" y="112"/>
                    <a:pt x="80" y="110"/>
                  </a:cubicBezTo>
                  <a:cubicBezTo>
                    <a:pt x="81" y="102"/>
                    <a:pt x="84" y="99"/>
                    <a:pt x="92" y="99"/>
                  </a:cubicBezTo>
                  <a:cubicBezTo>
                    <a:pt x="127" y="100"/>
                    <a:pt x="162" y="94"/>
                    <a:pt x="197" y="92"/>
                  </a:cubicBezTo>
                  <a:cubicBezTo>
                    <a:pt x="216" y="91"/>
                    <a:pt x="236" y="91"/>
                    <a:pt x="255" y="90"/>
                  </a:cubicBezTo>
                  <a:cubicBezTo>
                    <a:pt x="288" y="89"/>
                    <a:pt x="321" y="87"/>
                    <a:pt x="353" y="87"/>
                  </a:cubicBezTo>
                  <a:cubicBezTo>
                    <a:pt x="380" y="88"/>
                    <a:pt x="406" y="88"/>
                    <a:pt x="433" y="86"/>
                  </a:cubicBezTo>
                  <a:cubicBezTo>
                    <a:pt x="445" y="84"/>
                    <a:pt x="457" y="83"/>
                    <a:pt x="469" y="82"/>
                  </a:cubicBezTo>
                  <a:cubicBezTo>
                    <a:pt x="476" y="82"/>
                    <a:pt x="481" y="85"/>
                    <a:pt x="486" y="87"/>
                  </a:cubicBezTo>
                  <a:cubicBezTo>
                    <a:pt x="488" y="87"/>
                    <a:pt x="488" y="89"/>
                    <a:pt x="488" y="90"/>
                  </a:cubicBezTo>
                  <a:cubicBezTo>
                    <a:pt x="489" y="109"/>
                    <a:pt x="490" y="129"/>
                    <a:pt x="491" y="148"/>
                  </a:cubicBezTo>
                  <a:cubicBezTo>
                    <a:pt x="493" y="179"/>
                    <a:pt x="494" y="210"/>
                    <a:pt x="496" y="241"/>
                  </a:cubicBezTo>
                  <a:cubicBezTo>
                    <a:pt x="496" y="242"/>
                    <a:pt x="496" y="244"/>
                    <a:pt x="496" y="245"/>
                  </a:cubicBezTo>
                  <a:cubicBezTo>
                    <a:pt x="496" y="251"/>
                    <a:pt x="494" y="253"/>
                    <a:pt x="488" y="254"/>
                  </a:cubicBezTo>
                  <a:close/>
                  <a:moveTo>
                    <a:pt x="26" y="42"/>
                  </a:moveTo>
                  <a:cubicBezTo>
                    <a:pt x="29" y="36"/>
                    <a:pt x="32" y="31"/>
                    <a:pt x="38" y="28"/>
                  </a:cubicBezTo>
                  <a:cubicBezTo>
                    <a:pt x="47" y="23"/>
                    <a:pt x="56" y="21"/>
                    <a:pt x="65" y="20"/>
                  </a:cubicBezTo>
                  <a:cubicBezTo>
                    <a:pt x="80" y="19"/>
                    <a:pt x="96" y="18"/>
                    <a:pt x="111" y="17"/>
                  </a:cubicBezTo>
                  <a:cubicBezTo>
                    <a:pt x="138" y="15"/>
                    <a:pt x="164" y="15"/>
                    <a:pt x="191" y="15"/>
                  </a:cubicBezTo>
                  <a:cubicBezTo>
                    <a:pt x="206" y="15"/>
                    <a:pt x="221" y="16"/>
                    <a:pt x="236" y="15"/>
                  </a:cubicBezTo>
                  <a:cubicBezTo>
                    <a:pt x="251" y="15"/>
                    <a:pt x="266" y="13"/>
                    <a:pt x="281" y="12"/>
                  </a:cubicBezTo>
                  <a:cubicBezTo>
                    <a:pt x="319" y="10"/>
                    <a:pt x="356" y="10"/>
                    <a:pt x="394" y="9"/>
                  </a:cubicBezTo>
                  <a:cubicBezTo>
                    <a:pt x="419" y="9"/>
                    <a:pt x="445" y="9"/>
                    <a:pt x="471" y="9"/>
                  </a:cubicBezTo>
                  <a:cubicBezTo>
                    <a:pt x="480" y="9"/>
                    <a:pt x="490" y="10"/>
                    <a:pt x="500" y="12"/>
                  </a:cubicBezTo>
                  <a:cubicBezTo>
                    <a:pt x="509" y="14"/>
                    <a:pt x="516" y="18"/>
                    <a:pt x="518" y="28"/>
                  </a:cubicBezTo>
                  <a:cubicBezTo>
                    <a:pt x="518" y="30"/>
                    <a:pt x="520" y="33"/>
                    <a:pt x="521" y="35"/>
                  </a:cubicBezTo>
                  <a:cubicBezTo>
                    <a:pt x="521" y="38"/>
                    <a:pt x="522" y="41"/>
                    <a:pt x="519" y="43"/>
                  </a:cubicBezTo>
                  <a:cubicBezTo>
                    <a:pt x="517" y="45"/>
                    <a:pt x="514" y="43"/>
                    <a:pt x="512" y="41"/>
                  </a:cubicBezTo>
                  <a:cubicBezTo>
                    <a:pt x="509" y="39"/>
                    <a:pt x="507" y="36"/>
                    <a:pt x="506" y="32"/>
                  </a:cubicBezTo>
                  <a:cubicBezTo>
                    <a:pt x="504" y="27"/>
                    <a:pt x="500" y="25"/>
                    <a:pt x="495" y="25"/>
                  </a:cubicBezTo>
                  <a:cubicBezTo>
                    <a:pt x="450" y="19"/>
                    <a:pt x="405" y="23"/>
                    <a:pt x="359" y="22"/>
                  </a:cubicBezTo>
                  <a:cubicBezTo>
                    <a:pt x="346" y="22"/>
                    <a:pt x="332" y="22"/>
                    <a:pt x="318" y="23"/>
                  </a:cubicBezTo>
                  <a:cubicBezTo>
                    <a:pt x="299" y="24"/>
                    <a:pt x="280" y="25"/>
                    <a:pt x="262" y="27"/>
                  </a:cubicBezTo>
                  <a:cubicBezTo>
                    <a:pt x="246" y="28"/>
                    <a:pt x="231" y="27"/>
                    <a:pt x="216" y="27"/>
                  </a:cubicBezTo>
                  <a:cubicBezTo>
                    <a:pt x="205" y="27"/>
                    <a:pt x="195" y="27"/>
                    <a:pt x="185" y="28"/>
                  </a:cubicBezTo>
                  <a:cubicBezTo>
                    <a:pt x="163" y="29"/>
                    <a:pt x="142" y="28"/>
                    <a:pt x="121" y="29"/>
                  </a:cubicBezTo>
                  <a:cubicBezTo>
                    <a:pt x="105" y="29"/>
                    <a:pt x="89" y="30"/>
                    <a:pt x="73" y="31"/>
                  </a:cubicBezTo>
                  <a:cubicBezTo>
                    <a:pt x="63" y="32"/>
                    <a:pt x="52" y="34"/>
                    <a:pt x="43" y="38"/>
                  </a:cubicBezTo>
                  <a:cubicBezTo>
                    <a:pt x="39" y="40"/>
                    <a:pt x="34" y="41"/>
                    <a:pt x="32" y="46"/>
                  </a:cubicBezTo>
                  <a:cubicBezTo>
                    <a:pt x="31" y="47"/>
                    <a:pt x="30" y="50"/>
                    <a:pt x="27" y="48"/>
                  </a:cubicBezTo>
                  <a:cubicBezTo>
                    <a:pt x="25" y="47"/>
                    <a:pt x="25" y="44"/>
                    <a:pt x="26" y="42"/>
                  </a:cubicBezTo>
                  <a:close/>
                </a:path>
              </a:pathLst>
            </a:custGeom>
            <a:solidFill>
              <a:srgbClr val="E5E5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iSḷîḓê"/>
            <p:cNvSpPr/>
            <p:nvPr/>
          </p:nvSpPr>
          <p:spPr bwMode="auto">
            <a:xfrm>
              <a:off x="4498975" y="3514726"/>
              <a:ext cx="1498600" cy="1601788"/>
            </a:xfrm>
            <a:custGeom>
              <a:avLst/>
              <a:gdLst>
                <a:gd name="T0" fmla="*/ 17 w 454"/>
                <a:gd name="T1" fmla="*/ 208 h 486"/>
                <a:gd name="T2" fmla="*/ 20 w 454"/>
                <a:gd name="T3" fmla="*/ 251 h 486"/>
                <a:gd name="T4" fmla="*/ 56 w 454"/>
                <a:gd name="T5" fmla="*/ 466 h 486"/>
                <a:gd name="T6" fmla="*/ 88 w 454"/>
                <a:gd name="T7" fmla="*/ 479 h 486"/>
                <a:gd name="T8" fmla="*/ 134 w 454"/>
                <a:gd name="T9" fmla="*/ 473 h 486"/>
                <a:gd name="T10" fmla="*/ 229 w 454"/>
                <a:gd name="T11" fmla="*/ 448 h 486"/>
                <a:gd name="T12" fmla="*/ 338 w 454"/>
                <a:gd name="T13" fmla="*/ 486 h 486"/>
                <a:gd name="T14" fmla="*/ 370 w 454"/>
                <a:gd name="T15" fmla="*/ 485 h 486"/>
                <a:gd name="T16" fmla="*/ 406 w 454"/>
                <a:gd name="T17" fmla="*/ 481 h 486"/>
                <a:gd name="T18" fmla="*/ 421 w 454"/>
                <a:gd name="T19" fmla="*/ 366 h 486"/>
                <a:gd name="T20" fmla="*/ 450 w 454"/>
                <a:gd name="T21" fmla="*/ 185 h 486"/>
                <a:gd name="T22" fmla="*/ 439 w 454"/>
                <a:gd name="T23" fmla="*/ 58 h 486"/>
                <a:gd name="T24" fmla="*/ 367 w 454"/>
                <a:gd name="T25" fmla="*/ 13 h 486"/>
                <a:gd name="T26" fmla="*/ 328 w 454"/>
                <a:gd name="T27" fmla="*/ 8 h 486"/>
                <a:gd name="T28" fmla="*/ 279 w 454"/>
                <a:gd name="T29" fmla="*/ 37 h 486"/>
                <a:gd name="T30" fmla="*/ 162 w 454"/>
                <a:gd name="T31" fmla="*/ 10 h 486"/>
                <a:gd name="T32" fmla="*/ 149 w 454"/>
                <a:gd name="T33" fmla="*/ 8 h 486"/>
                <a:gd name="T34" fmla="*/ 3 w 454"/>
                <a:gd name="T35" fmla="*/ 82 h 486"/>
                <a:gd name="T36" fmla="*/ 24 w 454"/>
                <a:gd name="T37" fmla="*/ 156 h 486"/>
                <a:gd name="T38" fmla="*/ 345 w 454"/>
                <a:gd name="T39" fmla="*/ 12 h 486"/>
                <a:gd name="T40" fmla="*/ 378 w 454"/>
                <a:gd name="T41" fmla="*/ 30 h 486"/>
                <a:gd name="T42" fmla="*/ 414 w 454"/>
                <a:gd name="T43" fmla="*/ 58 h 486"/>
                <a:gd name="T44" fmla="*/ 409 w 454"/>
                <a:gd name="T45" fmla="*/ 65 h 486"/>
                <a:gd name="T46" fmla="*/ 351 w 454"/>
                <a:gd name="T47" fmla="*/ 28 h 486"/>
                <a:gd name="T48" fmla="*/ 340 w 454"/>
                <a:gd name="T49" fmla="*/ 14 h 486"/>
                <a:gd name="T50" fmla="*/ 313 w 454"/>
                <a:gd name="T51" fmla="*/ 144 h 486"/>
                <a:gd name="T52" fmla="*/ 389 w 454"/>
                <a:gd name="T53" fmla="*/ 150 h 486"/>
                <a:gd name="T54" fmla="*/ 391 w 454"/>
                <a:gd name="T55" fmla="*/ 202 h 486"/>
                <a:gd name="T56" fmla="*/ 368 w 454"/>
                <a:gd name="T57" fmla="*/ 339 h 486"/>
                <a:gd name="T58" fmla="*/ 356 w 454"/>
                <a:gd name="T59" fmla="*/ 342 h 486"/>
                <a:gd name="T60" fmla="*/ 316 w 454"/>
                <a:gd name="T61" fmla="*/ 364 h 486"/>
                <a:gd name="T62" fmla="*/ 238 w 454"/>
                <a:gd name="T63" fmla="*/ 370 h 486"/>
                <a:gd name="T64" fmla="*/ 145 w 454"/>
                <a:gd name="T65" fmla="*/ 369 h 486"/>
                <a:gd name="T66" fmla="*/ 130 w 454"/>
                <a:gd name="T67" fmla="*/ 348 h 486"/>
                <a:gd name="T68" fmla="*/ 107 w 454"/>
                <a:gd name="T69" fmla="*/ 198 h 486"/>
                <a:gd name="T70" fmla="*/ 110 w 454"/>
                <a:gd name="T71" fmla="*/ 153 h 486"/>
                <a:gd name="T72" fmla="*/ 20 w 454"/>
                <a:gd name="T73" fmla="*/ 78 h 486"/>
                <a:gd name="T74" fmla="*/ 78 w 454"/>
                <a:gd name="T75" fmla="*/ 43 h 486"/>
                <a:gd name="T76" fmla="*/ 139 w 454"/>
                <a:gd name="T77" fmla="*/ 20 h 486"/>
                <a:gd name="T78" fmla="*/ 140 w 454"/>
                <a:gd name="T79" fmla="*/ 28 h 486"/>
                <a:gd name="T80" fmla="*/ 69 w 454"/>
                <a:gd name="T81" fmla="*/ 57 h 486"/>
                <a:gd name="T82" fmla="*/ 28 w 454"/>
                <a:gd name="T83" fmla="*/ 83 h 486"/>
                <a:gd name="T84" fmla="*/ 19 w 454"/>
                <a:gd name="T85" fmla="*/ 85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54" h="486">
                  <a:moveTo>
                    <a:pt x="24" y="156"/>
                  </a:moveTo>
                  <a:cubicBezTo>
                    <a:pt x="27" y="174"/>
                    <a:pt x="27" y="191"/>
                    <a:pt x="17" y="208"/>
                  </a:cubicBezTo>
                  <a:cubicBezTo>
                    <a:pt x="15" y="211"/>
                    <a:pt x="14" y="216"/>
                    <a:pt x="14" y="220"/>
                  </a:cubicBezTo>
                  <a:cubicBezTo>
                    <a:pt x="14" y="231"/>
                    <a:pt x="18" y="241"/>
                    <a:pt x="20" y="251"/>
                  </a:cubicBezTo>
                  <a:cubicBezTo>
                    <a:pt x="30" y="291"/>
                    <a:pt x="37" y="330"/>
                    <a:pt x="42" y="370"/>
                  </a:cubicBezTo>
                  <a:cubicBezTo>
                    <a:pt x="46" y="402"/>
                    <a:pt x="51" y="434"/>
                    <a:pt x="56" y="466"/>
                  </a:cubicBezTo>
                  <a:cubicBezTo>
                    <a:pt x="57" y="472"/>
                    <a:pt x="58" y="474"/>
                    <a:pt x="65" y="474"/>
                  </a:cubicBezTo>
                  <a:cubicBezTo>
                    <a:pt x="72" y="476"/>
                    <a:pt x="80" y="477"/>
                    <a:pt x="88" y="479"/>
                  </a:cubicBezTo>
                  <a:cubicBezTo>
                    <a:pt x="102" y="482"/>
                    <a:pt x="116" y="482"/>
                    <a:pt x="129" y="474"/>
                  </a:cubicBezTo>
                  <a:cubicBezTo>
                    <a:pt x="130" y="474"/>
                    <a:pt x="132" y="473"/>
                    <a:pt x="134" y="473"/>
                  </a:cubicBezTo>
                  <a:cubicBezTo>
                    <a:pt x="158" y="466"/>
                    <a:pt x="182" y="459"/>
                    <a:pt x="205" y="451"/>
                  </a:cubicBezTo>
                  <a:cubicBezTo>
                    <a:pt x="213" y="449"/>
                    <a:pt x="221" y="447"/>
                    <a:pt x="229" y="448"/>
                  </a:cubicBezTo>
                  <a:cubicBezTo>
                    <a:pt x="264" y="452"/>
                    <a:pt x="296" y="466"/>
                    <a:pt x="327" y="482"/>
                  </a:cubicBezTo>
                  <a:cubicBezTo>
                    <a:pt x="331" y="484"/>
                    <a:pt x="334" y="486"/>
                    <a:pt x="338" y="486"/>
                  </a:cubicBezTo>
                  <a:cubicBezTo>
                    <a:pt x="349" y="486"/>
                    <a:pt x="359" y="486"/>
                    <a:pt x="370" y="486"/>
                  </a:cubicBezTo>
                  <a:cubicBezTo>
                    <a:pt x="370" y="485"/>
                    <a:pt x="370" y="485"/>
                    <a:pt x="370" y="485"/>
                  </a:cubicBezTo>
                  <a:cubicBezTo>
                    <a:pt x="381" y="485"/>
                    <a:pt x="391" y="485"/>
                    <a:pt x="402" y="485"/>
                  </a:cubicBezTo>
                  <a:cubicBezTo>
                    <a:pt x="405" y="485"/>
                    <a:pt x="406" y="484"/>
                    <a:pt x="406" y="481"/>
                  </a:cubicBezTo>
                  <a:cubicBezTo>
                    <a:pt x="407" y="476"/>
                    <a:pt x="408" y="471"/>
                    <a:pt x="409" y="466"/>
                  </a:cubicBezTo>
                  <a:cubicBezTo>
                    <a:pt x="413" y="433"/>
                    <a:pt x="417" y="400"/>
                    <a:pt x="421" y="366"/>
                  </a:cubicBezTo>
                  <a:cubicBezTo>
                    <a:pt x="425" y="340"/>
                    <a:pt x="428" y="313"/>
                    <a:pt x="433" y="286"/>
                  </a:cubicBezTo>
                  <a:cubicBezTo>
                    <a:pt x="439" y="252"/>
                    <a:pt x="446" y="219"/>
                    <a:pt x="450" y="185"/>
                  </a:cubicBezTo>
                  <a:cubicBezTo>
                    <a:pt x="453" y="150"/>
                    <a:pt x="454" y="115"/>
                    <a:pt x="449" y="80"/>
                  </a:cubicBezTo>
                  <a:cubicBezTo>
                    <a:pt x="447" y="72"/>
                    <a:pt x="446" y="64"/>
                    <a:pt x="439" y="58"/>
                  </a:cubicBezTo>
                  <a:cubicBezTo>
                    <a:pt x="435" y="54"/>
                    <a:pt x="431" y="50"/>
                    <a:pt x="427" y="47"/>
                  </a:cubicBezTo>
                  <a:cubicBezTo>
                    <a:pt x="409" y="31"/>
                    <a:pt x="388" y="22"/>
                    <a:pt x="367" y="13"/>
                  </a:cubicBezTo>
                  <a:cubicBezTo>
                    <a:pt x="357" y="9"/>
                    <a:pt x="347" y="4"/>
                    <a:pt x="336" y="2"/>
                  </a:cubicBezTo>
                  <a:cubicBezTo>
                    <a:pt x="329" y="0"/>
                    <a:pt x="328" y="1"/>
                    <a:pt x="328" y="8"/>
                  </a:cubicBezTo>
                  <a:cubicBezTo>
                    <a:pt x="327" y="20"/>
                    <a:pt x="325" y="23"/>
                    <a:pt x="314" y="27"/>
                  </a:cubicBezTo>
                  <a:cubicBezTo>
                    <a:pt x="303" y="32"/>
                    <a:pt x="291" y="34"/>
                    <a:pt x="279" y="37"/>
                  </a:cubicBezTo>
                  <a:cubicBezTo>
                    <a:pt x="242" y="45"/>
                    <a:pt x="207" y="43"/>
                    <a:pt x="174" y="27"/>
                  </a:cubicBezTo>
                  <a:cubicBezTo>
                    <a:pt x="166" y="24"/>
                    <a:pt x="160" y="19"/>
                    <a:pt x="162" y="10"/>
                  </a:cubicBezTo>
                  <a:cubicBezTo>
                    <a:pt x="163" y="6"/>
                    <a:pt x="161" y="4"/>
                    <a:pt x="157" y="6"/>
                  </a:cubicBezTo>
                  <a:cubicBezTo>
                    <a:pt x="155" y="6"/>
                    <a:pt x="152" y="7"/>
                    <a:pt x="149" y="8"/>
                  </a:cubicBezTo>
                  <a:cubicBezTo>
                    <a:pt x="112" y="21"/>
                    <a:pt x="77" y="37"/>
                    <a:pt x="42" y="53"/>
                  </a:cubicBezTo>
                  <a:cubicBezTo>
                    <a:pt x="27" y="60"/>
                    <a:pt x="14" y="69"/>
                    <a:pt x="3" y="82"/>
                  </a:cubicBezTo>
                  <a:cubicBezTo>
                    <a:pt x="0" y="85"/>
                    <a:pt x="0" y="89"/>
                    <a:pt x="2" y="92"/>
                  </a:cubicBezTo>
                  <a:cubicBezTo>
                    <a:pt x="14" y="112"/>
                    <a:pt x="20" y="134"/>
                    <a:pt x="24" y="156"/>
                  </a:cubicBezTo>
                  <a:close/>
                  <a:moveTo>
                    <a:pt x="340" y="14"/>
                  </a:moveTo>
                  <a:cubicBezTo>
                    <a:pt x="341" y="12"/>
                    <a:pt x="343" y="12"/>
                    <a:pt x="345" y="12"/>
                  </a:cubicBezTo>
                  <a:cubicBezTo>
                    <a:pt x="348" y="12"/>
                    <a:pt x="350" y="13"/>
                    <a:pt x="352" y="14"/>
                  </a:cubicBezTo>
                  <a:cubicBezTo>
                    <a:pt x="360" y="20"/>
                    <a:pt x="370" y="24"/>
                    <a:pt x="378" y="30"/>
                  </a:cubicBezTo>
                  <a:cubicBezTo>
                    <a:pt x="383" y="33"/>
                    <a:pt x="388" y="36"/>
                    <a:pt x="393" y="39"/>
                  </a:cubicBezTo>
                  <a:cubicBezTo>
                    <a:pt x="401" y="44"/>
                    <a:pt x="409" y="50"/>
                    <a:pt x="414" y="58"/>
                  </a:cubicBezTo>
                  <a:cubicBezTo>
                    <a:pt x="415" y="61"/>
                    <a:pt x="416" y="62"/>
                    <a:pt x="415" y="65"/>
                  </a:cubicBezTo>
                  <a:cubicBezTo>
                    <a:pt x="413" y="67"/>
                    <a:pt x="411" y="66"/>
                    <a:pt x="409" y="65"/>
                  </a:cubicBezTo>
                  <a:cubicBezTo>
                    <a:pt x="403" y="63"/>
                    <a:pt x="398" y="58"/>
                    <a:pt x="393" y="54"/>
                  </a:cubicBezTo>
                  <a:cubicBezTo>
                    <a:pt x="378" y="46"/>
                    <a:pt x="365" y="36"/>
                    <a:pt x="351" y="28"/>
                  </a:cubicBezTo>
                  <a:cubicBezTo>
                    <a:pt x="347" y="25"/>
                    <a:pt x="345" y="23"/>
                    <a:pt x="342" y="20"/>
                  </a:cubicBezTo>
                  <a:cubicBezTo>
                    <a:pt x="340" y="18"/>
                    <a:pt x="339" y="16"/>
                    <a:pt x="340" y="14"/>
                  </a:cubicBezTo>
                  <a:close/>
                  <a:moveTo>
                    <a:pt x="173" y="149"/>
                  </a:moveTo>
                  <a:cubicBezTo>
                    <a:pt x="220" y="147"/>
                    <a:pt x="266" y="148"/>
                    <a:pt x="313" y="144"/>
                  </a:cubicBezTo>
                  <a:cubicBezTo>
                    <a:pt x="335" y="143"/>
                    <a:pt x="357" y="146"/>
                    <a:pt x="379" y="149"/>
                  </a:cubicBezTo>
                  <a:cubicBezTo>
                    <a:pt x="382" y="150"/>
                    <a:pt x="386" y="150"/>
                    <a:pt x="389" y="150"/>
                  </a:cubicBezTo>
                  <a:cubicBezTo>
                    <a:pt x="394" y="151"/>
                    <a:pt x="395" y="153"/>
                    <a:pt x="395" y="159"/>
                  </a:cubicBezTo>
                  <a:cubicBezTo>
                    <a:pt x="395" y="173"/>
                    <a:pt x="393" y="187"/>
                    <a:pt x="391" y="202"/>
                  </a:cubicBezTo>
                  <a:cubicBezTo>
                    <a:pt x="388" y="228"/>
                    <a:pt x="385" y="254"/>
                    <a:pt x="381" y="281"/>
                  </a:cubicBezTo>
                  <a:cubicBezTo>
                    <a:pt x="379" y="300"/>
                    <a:pt x="373" y="319"/>
                    <a:pt x="368" y="339"/>
                  </a:cubicBezTo>
                  <a:cubicBezTo>
                    <a:pt x="368" y="342"/>
                    <a:pt x="366" y="341"/>
                    <a:pt x="364" y="341"/>
                  </a:cubicBezTo>
                  <a:cubicBezTo>
                    <a:pt x="362" y="341"/>
                    <a:pt x="359" y="342"/>
                    <a:pt x="356" y="342"/>
                  </a:cubicBezTo>
                  <a:cubicBezTo>
                    <a:pt x="363" y="356"/>
                    <a:pt x="354" y="361"/>
                    <a:pt x="342" y="363"/>
                  </a:cubicBezTo>
                  <a:cubicBezTo>
                    <a:pt x="333" y="364"/>
                    <a:pt x="324" y="364"/>
                    <a:pt x="316" y="364"/>
                  </a:cubicBezTo>
                  <a:cubicBezTo>
                    <a:pt x="295" y="365"/>
                    <a:pt x="274" y="366"/>
                    <a:pt x="253" y="369"/>
                  </a:cubicBezTo>
                  <a:cubicBezTo>
                    <a:pt x="248" y="369"/>
                    <a:pt x="243" y="369"/>
                    <a:pt x="238" y="370"/>
                  </a:cubicBezTo>
                  <a:cubicBezTo>
                    <a:pt x="214" y="371"/>
                    <a:pt x="190" y="371"/>
                    <a:pt x="166" y="370"/>
                  </a:cubicBezTo>
                  <a:cubicBezTo>
                    <a:pt x="159" y="370"/>
                    <a:pt x="152" y="370"/>
                    <a:pt x="145" y="369"/>
                  </a:cubicBezTo>
                  <a:cubicBezTo>
                    <a:pt x="138" y="368"/>
                    <a:pt x="134" y="360"/>
                    <a:pt x="136" y="352"/>
                  </a:cubicBezTo>
                  <a:cubicBezTo>
                    <a:pt x="132" y="352"/>
                    <a:pt x="131" y="351"/>
                    <a:pt x="130" y="348"/>
                  </a:cubicBezTo>
                  <a:cubicBezTo>
                    <a:pt x="124" y="327"/>
                    <a:pt x="121" y="307"/>
                    <a:pt x="118" y="286"/>
                  </a:cubicBezTo>
                  <a:cubicBezTo>
                    <a:pt x="113" y="257"/>
                    <a:pt x="110" y="228"/>
                    <a:pt x="107" y="198"/>
                  </a:cubicBezTo>
                  <a:cubicBezTo>
                    <a:pt x="106" y="185"/>
                    <a:pt x="105" y="172"/>
                    <a:pt x="105" y="158"/>
                  </a:cubicBezTo>
                  <a:cubicBezTo>
                    <a:pt x="105" y="155"/>
                    <a:pt x="106" y="153"/>
                    <a:pt x="110" y="153"/>
                  </a:cubicBezTo>
                  <a:cubicBezTo>
                    <a:pt x="131" y="151"/>
                    <a:pt x="152" y="150"/>
                    <a:pt x="173" y="149"/>
                  </a:cubicBezTo>
                  <a:close/>
                  <a:moveTo>
                    <a:pt x="20" y="78"/>
                  </a:moveTo>
                  <a:cubicBezTo>
                    <a:pt x="26" y="71"/>
                    <a:pt x="35" y="67"/>
                    <a:pt x="42" y="62"/>
                  </a:cubicBezTo>
                  <a:cubicBezTo>
                    <a:pt x="53" y="53"/>
                    <a:pt x="66" y="48"/>
                    <a:pt x="78" y="43"/>
                  </a:cubicBezTo>
                  <a:cubicBezTo>
                    <a:pt x="96" y="36"/>
                    <a:pt x="114" y="29"/>
                    <a:pt x="132" y="23"/>
                  </a:cubicBezTo>
                  <a:cubicBezTo>
                    <a:pt x="134" y="22"/>
                    <a:pt x="136" y="21"/>
                    <a:pt x="139" y="20"/>
                  </a:cubicBezTo>
                  <a:cubicBezTo>
                    <a:pt x="140" y="21"/>
                    <a:pt x="142" y="21"/>
                    <a:pt x="143" y="23"/>
                  </a:cubicBezTo>
                  <a:cubicBezTo>
                    <a:pt x="144" y="25"/>
                    <a:pt x="142" y="27"/>
                    <a:pt x="140" y="28"/>
                  </a:cubicBezTo>
                  <a:cubicBezTo>
                    <a:pt x="134" y="31"/>
                    <a:pt x="128" y="33"/>
                    <a:pt x="122" y="36"/>
                  </a:cubicBezTo>
                  <a:cubicBezTo>
                    <a:pt x="105" y="45"/>
                    <a:pt x="87" y="50"/>
                    <a:pt x="69" y="57"/>
                  </a:cubicBezTo>
                  <a:cubicBezTo>
                    <a:pt x="59" y="61"/>
                    <a:pt x="49" y="68"/>
                    <a:pt x="39" y="74"/>
                  </a:cubicBezTo>
                  <a:cubicBezTo>
                    <a:pt x="35" y="77"/>
                    <a:pt x="31" y="79"/>
                    <a:pt x="28" y="83"/>
                  </a:cubicBezTo>
                  <a:cubicBezTo>
                    <a:pt x="27" y="84"/>
                    <a:pt x="26" y="84"/>
                    <a:pt x="25" y="85"/>
                  </a:cubicBezTo>
                  <a:cubicBezTo>
                    <a:pt x="23" y="86"/>
                    <a:pt x="20" y="87"/>
                    <a:pt x="19" y="85"/>
                  </a:cubicBezTo>
                  <a:cubicBezTo>
                    <a:pt x="17" y="82"/>
                    <a:pt x="19" y="80"/>
                    <a:pt x="20" y="78"/>
                  </a:cubicBezTo>
                  <a:close/>
                </a:path>
              </a:pathLst>
            </a:custGeom>
            <a:solidFill>
              <a:srgbClr val="E5E5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išḻíḑè"/>
            <p:cNvSpPr/>
            <p:nvPr/>
          </p:nvSpPr>
          <p:spPr bwMode="auto">
            <a:xfrm>
              <a:off x="6089650" y="3854451"/>
              <a:ext cx="2379663" cy="1347788"/>
            </a:xfrm>
            <a:custGeom>
              <a:avLst/>
              <a:gdLst>
                <a:gd name="T0" fmla="*/ 697 w 721"/>
                <a:gd name="T1" fmla="*/ 36 h 409"/>
                <a:gd name="T2" fmla="*/ 712 w 721"/>
                <a:gd name="T3" fmla="*/ 41 h 409"/>
                <a:gd name="T4" fmla="*/ 721 w 721"/>
                <a:gd name="T5" fmla="*/ 42 h 409"/>
                <a:gd name="T6" fmla="*/ 702 w 721"/>
                <a:gd name="T7" fmla="*/ 29 h 409"/>
                <a:gd name="T8" fmla="*/ 638 w 721"/>
                <a:gd name="T9" fmla="*/ 21 h 409"/>
                <a:gd name="T10" fmla="*/ 585 w 721"/>
                <a:gd name="T11" fmla="*/ 19 h 409"/>
                <a:gd name="T12" fmla="*/ 518 w 721"/>
                <a:gd name="T13" fmla="*/ 16 h 409"/>
                <a:gd name="T14" fmla="*/ 460 w 721"/>
                <a:gd name="T15" fmla="*/ 14 h 409"/>
                <a:gd name="T16" fmla="*/ 439 w 721"/>
                <a:gd name="T17" fmla="*/ 13 h 409"/>
                <a:gd name="T18" fmla="*/ 383 w 721"/>
                <a:gd name="T19" fmla="*/ 9 h 409"/>
                <a:gd name="T20" fmla="*/ 349 w 721"/>
                <a:gd name="T21" fmla="*/ 7 h 409"/>
                <a:gd name="T22" fmla="*/ 295 w 721"/>
                <a:gd name="T23" fmla="*/ 3 h 409"/>
                <a:gd name="T24" fmla="*/ 260 w 721"/>
                <a:gd name="T25" fmla="*/ 1 h 409"/>
                <a:gd name="T26" fmla="*/ 193 w 721"/>
                <a:gd name="T27" fmla="*/ 6 h 409"/>
                <a:gd name="T28" fmla="*/ 157 w 721"/>
                <a:gd name="T29" fmla="*/ 35 h 409"/>
                <a:gd name="T30" fmla="*/ 150 w 721"/>
                <a:gd name="T31" fmla="*/ 53 h 409"/>
                <a:gd name="T32" fmla="*/ 85 w 721"/>
                <a:gd name="T33" fmla="*/ 202 h 409"/>
                <a:gd name="T34" fmla="*/ 16 w 721"/>
                <a:gd name="T35" fmla="*/ 364 h 409"/>
                <a:gd name="T36" fmla="*/ 0 w 721"/>
                <a:gd name="T37" fmla="*/ 408 h 409"/>
                <a:gd name="T38" fmla="*/ 16 w 721"/>
                <a:gd name="T39" fmla="*/ 409 h 409"/>
                <a:gd name="T40" fmla="*/ 29 w 721"/>
                <a:gd name="T41" fmla="*/ 401 h 409"/>
                <a:gd name="T42" fmla="*/ 39 w 721"/>
                <a:gd name="T43" fmla="*/ 376 h 409"/>
                <a:gd name="T44" fmla="*/ 111 w 721"/>
                <a:gd name="T45" fmla="*/ 190 h 409"/>
                <a:gd name="T46" fmla="*/ 181 w 721"/>
                <a:gd name="T47" fmla="*/ 35 h 409"/>
                <a:gd name="T48" fmla="*/ 197 w 721"/>
                <a:gd name="T49" fmla="*/ 19 h 409"/>
                <a:gd name="T50" fmla="*/ 231 w 721"/>
                <a:gd name="T51" fmla="*/ 13 h 409"/>
                <a:gd name="T52" fmla="*/ 282 w 721"/>
                <a:gd name="T53" fmla="*/ 15 h 409"/>
                <a:gd name="T54" fmla="*/ 345 w 721"/>
                <a:gd name="T55" fmla="*/ 19 h 409"/>
                <a:gd name="T56" fmla="*/ 395 w 721"/>
                <a:gd name="T57" fmla="*/ 22 h 409"/>
                <a:gd name="T58" fmla="*/ 466 w 721"/>
                <a:gd name="T59" fmla="*/ 25 h 409"/>
                <a:gd name="T60" fmla="*/ 515 w 721"/>
                <a:gd name="T61" fmla="*/ 27 h 409"/>
                <a:gd name="T62" fmla="*/ 589 w 721"/>
                <a:gd name="T63" fmla="*/ 30 h 409"/>
                <a:gd name="T64" fmla="*/ 620 w 721"/>
                <a:gd name="T65" fmla="*/ 32 h 409"/>
                <a:gd name="T66" fmla="*/ 667 w 721"/>
                <a:gd name="T67" fmla="*/ 35 h 409"/>
                <a:gd name="T68" fmla="*/ 692 w 721"/>
                <a:gd name="T69" fmla="*/ 38 h 409"/>
                <a:gd name="T70" fmla="*/ 692 w 721"/>
                <a:gd name="T71" fmla="*/ 38 h 409"/>
                <a:gd name="T72" fmla="*/ 697 w 721"/>
                <a:gd name="T73" fmla="*/ 36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21" h="409">
                  <a:moveTo>
                    <a:pt x="697" y="36"/>
                  </a:moveTo>
                  <a:cubicBezTo>
                    <a:pt x="702" y="38"/>
                    <a:pt x="707" y="38"/>
                    <a:pt x="712" y="41"/>
                  </a:cubicBezTo>
                  <a:cubicBezTo>
                    <a:pt x="715" y="42"/>
                    <a:pt x="718" y="41"/>
                    <a:pt x="721" y="42"/>
                  </a:cubicBezTo>
                  <a:cubicBezTo>
                    <a:pt x="717" y="34"/>
                    <a:pt x="710" y="31"/>
                    <a:pt x="702" y="29"/>
                  </a:cubicBezTo>
                  <a:cubicBezTo>
                    <a:pt x="681" y="23"/>
                    <a:pt x="660" y="23"/>
                    <a:pt x="638" y="21"/>
                  </a:cubicBezTo>
                  <a:cubicBezTo>
                    <a:pt x="620" y="20"/>
                    <a:pt x="602" y="19"/>
                    <a:pt x="585" y="19"/>
                  </a:cubicBezTo>
                  <a:cubicBezTo>
                    <a:pt x="562" y="18"/>
                    <a:pt x="540" y="17"/>
                    <a:pt x="518" y="16"/>
                  </a:cubicBezTo>
                  <a:cubicBezTo>
                    <a:pt x="499" y="15"/>
                    <a:pt x="479" y="15"/>
                    <a:pt x="460" y="14"/>
                  </a:cubicBezTo>
                  <a:cubicBezTo>
                    <a:pt x="453" y="13"/>
                    <a:pt x="446" y="13"/>
                    <a:pt x="439" y="13"/>
                  </a:cubicBezTo>
                  <a:cubicBezTo>
                    <a:pt x="421" y="12"/>
                    <a:pt x="402" y="10"/>
                    <a:pt x="383" y="9"/>
                  </a:cubicBezTo>
                  <a:cubicBezTo>
                    <a:pt x="372" y="8"/>
                    <a:pt x="361" y="8"/>
                    <a:pt x="349" y="7"/>
                  </a:cubicBezTo>
                  <a:cubicBezTo>
                    <a:pt x="331" y="6"/>
                    <a:pt x="313" y="5"/>
                    <a:pt x="295" y="3"/>
                  </a:cubicBezTo>
                  <a:cubicBezTo>
                    <a:pt x="284" y="3"/>
                    <a:pt x="272" y="2"/>
                    <a:pt x="260" y="1"/>
                  </a:cubicBezTo>
                  <a:cubicBezTo>
                    <a:pt x="237" y="0"/>
                    <a:pt x="215" y="0"/>
                    <a:pt x="193" y="6"/>
                  </a:cubicBezTo>
                  <a:cubicBezTo>
                    <a:pt x="177" y="11"/>
                    <a:pt x="164" y="18"/>
                    <a:pt x="157" y="35"/>
                  </a:cubicBezTo>
                  <a:cubicBezTo>
                    <a:pt x="155" y="41"/>
                    <a:pt x="152" y="47"/>
                    <a:pt x="150" y="53"/>
                  </a:cubicBezTo>
                  <a:cubicBezTo>
                    <a:pt x="128" y="102"/>
                    <a:pt x="106" y="152"/>
                    <a:pt x="85" y="202"/>
                  </a:cubicBezTo>
                  <a:cubicBezTo>
                    <a:pt x="62" y="256"/>
                    <a:pt x="37" y="310"/>
                    <a:pt x="16" y="364"/>
                  </a:cubicBezTo>
                  <a:cubicBezTo>
                    <a:pt x="11" y="379"/>
                    <a:pt x="5" y="393"/>
                    <a:pt x="0" y="408"/>
                  </a:cubicBezTo>
                  <a:cubicBezTo>
                    <a:pt x="5" y="409"/>
                    <a:pt x="11" y="409"/>
                    <a:pt x="16" y="409"/>
                  </a:cubicBezTo>
                  <a:cubicBezTo>
                    <a:pt x="23" y="409"/>
                    <a:pt x="27" y="407"/>
                    <a:pt x="29" y="401"/>
                  </a:cubicBezTo>
                  <a:cubicBezTo>
                    <a:pt x="32" y="392"/>
                    <a:pt x="35" y="384"/>
                    <a:pt x="39" y="376"/>
                  </a:cubicBezTo>
                  <a:cubicBezTo>
                    <a:pt x="63" y="314"/>
                    <a:pt x="87" y="252"/>
                    <a:pt x="111" y="190"/>
                  </a:cubicBezTo>
                  <a:cubicBezTo>
                    <a:pt x="131" y="137"/>
                    <a:pt x="155" y="86"/>
                    <a:pt x="181" y="35"/>
                  </a:cubicBezTo>
                  <a:cubicBezTo>
                    <a:pt x="185" y="28"/>
                    <a:pt x="190" y="22"/>
                    <a:pt x="197" y="19"/>
                  </a:cubicBezTo>
                  <a:cubicBezTo>
                    <a:pt x="208" y="16"/>
                    <a:pt x="219" y="13"/>
                    <a:pt x="231" y="13"/>
                  </a:cubicBezTo>
                  <a:cubicBezTo>
                    <a:pt x="248" y="14"/>
                    <a:pt x="265" y="14"/>
                    <a:pt x="282" y="15"/>
                  </a:cubicBezTo>
                  <a:cubicBezTo>
                    <a:pt x="303" y="17"/>
                    <a:pt x="324" y="18"/>
                    <a:pt x="345" y="19"/>
                  </a:cubicBezTo>
                  <a:cubicBezTo>
                    <a:pt x="362" y="20"/>
                    <a:pt x="378" y="21"/>
                    <a:pt x="395" y="22"/>
                  </a:cubicBezTo>
                  <a:cubicBezTo>
                    <a:pt x="419" y="23"/>
                    <a:pt x="442" y="24"/>
                    <a:pt x="466" y="25"/>
                  </a:cubicBezTo>
                  <a:cubicBezTo>
                    <a:pt x="482" y="25"/>
                    <a:pt x="499" y="26"/>
                    <a:pt x="515" y="27"/>
                  </a:cubicBezTo>
                  <a:cubicBezTo>
                    <a:pt x="540" y="27"/>
                    <a:pt x="565" y="29"/>
                    <a:pt x="589" y="30"/>
                  </a:cubicBezTo>
                  <a:cubicBezTo>
                    <a:pt x="599" y="30"/>
                    <a:pt x="609" y="31"/>
                    <a:pt x="620" y="32"/>
                  </a:cubicBezTo>
                  <a:cubicBezTo>
                    <a:pt x="635" y="33"/>
                    <a:pt x="651" y="34"/>
                    <a:pt x="667" y="35"/>
                  </a:cubicBezTo>
                  <a:cubicBezTo>
                    <a:pt x="675" y="36"/>
                    <a:pt x="684" y="36"/>
                    <a:pt x="692" y="38"/>
                  </a:cubicBezTo>
                  <a:cubicBezTo>
                    <a:pt x="692" y="38"/>
                    <a:pt x="692" y="38"/>
                    <a:pt x="692" y="38"/>
                  </a:cubicBezTo>
                  <a:cubicBezTo>
                    <a:pt x="693" y="35"/>
                    <a:pt x="695" y="36"/>
                    <a:pt x="697" y="36"/>
                  </a:cubicBezTo>
                  <a:close/>
                </a:path>
              </a:pathLst>
            </a:custGeom>
            <a:solidFill>
              <a:srgbClr val="3C3F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iş1îḋé"/>
            <p:cNvSpPr/>
            <p:nvPr/>
          </p:nvSpPr>
          <p:spPr bwMode="auto">
            <a:xfrm>
              <a:off x="8372475" y="3968751"/>
              <a:ext cx="96838" cy="26988"/>
            </a:xfrm>
            <a:custGeom>
              <a:avLst/>
              <a:gdLst>
                <a:gd name="T0" fmla="*/ 3 w 29"/>
                <a:gd name="T1" fmla="*/ 2 h 8"/>
                <a:gd name="T2" fmla="*/ 19 w 29"/>
                <a:gd name="T3" fmla="*/ 7 h 8"/>
                <a:gd name="T4" fmla="*/ 29 w 29"/>
                <a:gd name="T5" fmla="*/ 7 h 8"/>
                <a:gd name="T6" fmla="*/ 20 w 29"/>
                <a:gd name="T7" fmla="*/ 6 h 8"/>
                <a:gd name="T8" fmla="*/ 5 w 29"/>
                <a:gd name="T9" fmla="*/ 1 h 8"/>
                <a:gd name="T10" fmla="*/ 0 w 29"/>
                <a:gd name="T11" fmla="*/ 3 h 8"/>
                <a:gd name="T12" fmla="*/ 3 w 29"/>
                <a:gd name="T13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8">
                  <a:moveTo>
                    <a:pt x="3" y="2"/>
                  </a:moveTo>
                  <a:cubicBezTo>
                    <a:pt x="8" y="4"/>
                    <a:pt x="14" y="4"/>
                    <a:pt x="19" y="7"/>
                  </a:cubicBezTo>
                  <a:cubicBezTo>
                    <a:pt x="23" y="8"/>
                    <a:pt x="26" y="8"/>
                    <a:pt x="29" y="7"/>
                  </a:cubicBezTo>
                  <a:cubicBezTo>
                    <a:pt x="26" y="6"/>
                    <a:pt x="23" y="7"/>
                    <a:pt x="20" y="6"/>
                  </a:cubicBezTo>
                  <a:cubicBezTo>
                    <a:pt x="15" y="3"/>
                    <a:pt x="10" y="3"/>
                    <a:pt x="5" y="1"/>
                  </a:cubicBezTo>
                  <a:cubicBezTo>
                    <a:pt x="3" y="1"/>
                    <a:pt x="1" y="0"/>
                    <a:pt x="0" y="3"/>
                  </a:cubicBezTo>
                  <a:cubicBezTo>
                    <a:pt x="1" y="2"/>
                    <a:pt x="2" y="2"/>
                    <a:pt x="3" y="2"/>
                  </a:cubicBezTo>
                  <a:close/>
                </a:path>
              </a:pathLst>
            </a:custGeom>
            <a:solidFill>
              <a:srgbClr val="3C3F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ṥḷïďé"/>
            <p:cNvSpPr/>
            <p:nvPr/>
          </p:nvSpPr>
          <p:spPr bwMode="auto">
            <a:xfrm>
              <a:off x="4435475" y="2746376"/>
              <a:ext cx="1765300" cy="538163"/>
            </a:xfrm>
            <a:custGeom>
              <a:avLst/>
              <a:gdLst>
                <a:gd name="T0" fmla="*/ 216 w 535"/>
                <a:gd name="T1" fmla="*/ 162 h 163"/>
                <a:gd name="T2" fmla="*/ 270 w 535"/>
                <a:gd name="T3" fmla="*/ 161 h 163"/>
                <a:gd name="T4" fmla="*/ 309 w 535"/>
                <a:gd name="T5" fmla="*/ 161 h 163"/>
                <a:gd name="T6" fmla="*/ 368 w 535"/>
                <a:gd name="T7" fmla="*/ 156 h 163"/>
                <a:gd name="T8" fmla="*/ 457 w 535"/>
                <a:gd name="T9" fmla="*/ 147 h 163"/>
                <a:gd name="T10" fmla="*/ 503 w 535"/>
                <a:gd name="T11" fmla="*/ 137 h 163"/>
                <a:gd name="T12" fmla="*/ 532 w 535"/>
                <a:gd name="T13" fmla="*/ 107 h 163"/>
                <a:gd name="T14" fmla="*/ 534 w 535"/>
                <a:gd name="T15" fmla="*/ 90 h 163"/>
                <a:gd name="T16" fmla="*/ 533 w 535"/>
                <a:gd name="T17" fmla="*/ 23 h 163"/>
                <a:gd name="T18" fmla="*/ 532 w 535"/>
                <a:gd name="T19" fmla="*/ 0 h 163"/>
                <a:gd name="T20" fmla="*/ 532 w 535"/>
                <a:gd name="T21" fmla="*/ 30 h 163"/>
                <a:gd name="T22" fmla="*/ 525 w 535"/>
                <a:gd name="T23" fmla="*/ 75 h 163"/>
                <a:gd name="T24" fmla="*/ 521 w 535"/>
                <a:gd name="T25" fmla="*/ 94 h 163"/>
                <a:gd name="T26" fmla="*/ 495 w 535"/>
                <a:gd name="T27" fmla="*/ 120 h 163"/>
                <a:gd name="T28" fmla="*/ 451 w 535"/>
                <a:gd name="T29" fmla="*/ 129 h 163"/>
                <a:gd name="T30" fmla="*/ 380 w 535"/>
                <a:gd name="T31" fmla="*/ 138 h 163"/>
                <a:gd name="T32" fmla="*/ 336 w 535"/>
                <a:gd name="T33" fmla="*/ 141 h 163"/>
                <a:gd name="T34" fmla="*/ 310 w 535"/>
                <a:gd name="T35" fmla="*/ 144 h 163"/>
                <a:gd name="T36" fmla="*/ 287 w 535"/>
                <a:gd name="T37" fmla="*/ 145 h 163"/>
                <a:gd name="T38" fmla="*/ 186 w 535"/>
                <a:gd name="T39" fmla="*/ 147 h 163"/>
                <a:gd name="T40" fmla="*/ 81 w 535"/>
                <a:gd name="T41" fmla="*/ 137 h 163"/>
                <a:gd name="T42" fmla="*/ 25 w 535"/>
                <a:gd name="T43" fmla="*/ 115 h 163"/>
                <a:gd name="T44" fmla="*/ 10 w 535"/>
                <a:gd name="T45" fmla="*/ 98 h 163"/>
                <a:gd name="T46" fmla="*/ 0 w 535"/>
                <a:gd name="T47" fmla="*/ 80 h 163"/>
                <a:gd name="T48" fmla="*/ 8 w 535"/>
                <a:gd name="T49" fmla="*/ 118 h 163"/>
                <a:gd name="T50" fmla="*/ 32 w 535"/>
                <a:gd name="T51" fmla="*/ 143 h 163"/>
                <a:gd name="T52" fmla="*/ 71 w 535"/>
                <a:gd name="T53" fmla="*/ 154 h 163"/>
                <a:gd name="T54" fmla="*/ 176 w 535"/>
                <a:gd name="T55" fmla="*/ 162 h 163"/>
                <a:gd name="T56" fmla="*/ 216 w 535"/>
                <a:gd name="T57" fmla="*/ 16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535" h="163">
                  <a:moveTo>
                    <a:pt x="216" y="162"/>
                  </a:moveTo>
                  <a:cubicBezTo>
                    <a:pt x="234" y="162"/>
                    <a:pt x="252" y="162"/>
                    <a:pt x="270" y="161"/>
                  </a:cubicBezTo>
                  <a:cubicBezTo>
                    <a:pt x="283" y="160"/>
                    <a:pt x="296" y="162"/>
                    <a:pt x="309" y="161"/>
                  </a:cubicBezTo>
                  <a:cubicBezTo>
                    <a:pt x="328" y="159"/>
                    <a:pt x="348" y="158"/>
                    <a:pt x="368" y="156"/>
                  </a:cubicBezTo>
                  <a:cubicBezTo>
                    <a:pt x="398" y="153"/>
                    <a:pt x="428" y="153"/>
                    <a:pt x="457" y="147"/>
                  </a:cubicBezTo>
                  <a:cubicBezTo>
                    <a:pt x="473" y="143"/>
                    <a:pt x="488" y="142"/>
                    <a:pt x="503" y="137"/>
                  </a:cubicBezTo>
                  <a:cubicBezTo>
                    <a:pt x="519" y="132"/>
                    <a:pt x="528" y="122"/>
                    <a:pt x="532" y="107"/>
                  </a:cubicBezTo>
                  <a:cubicBezTo>
                    <a:pt x="533" y="101"/>
                    <a:pt x="534" y="95"/>
                    <a:pt x="534" y="90"/>
                  </a:cubicBezTo>
                  <a:cubicBezTo>
                    <a:pt x="535" y="67"/>
                    <a:pt x="534" y="45"/>
                    <a:pt x="533" y="23"/>
                  </a:cubicBezTo>
                  <a:cubicBezTo>
                    <a:pt x="533" y="15"/>
                    <a:pt x="533" y="8"/>
                    <a:pt x="532" y="0"/>
                  </a:cubicBezTo>
                  <a:cubicBezTo>
                    <a:pt x="533" y="10"/>
                    <a:pt x="532" y="20"/>
                    <a:pt x="532" y="30"/>
                  </a:cubicBezTo>
                  <a:cubicBezTo>
                    <a:pt x="532" y="45"/>
                    <a:pt x="526" y="60"/>
                    <a:pt x="525" y="75"/>
                  </a:cubicBezTo>
                  <a:cubicBezTo>
                    <a:pt x="524" y="82"/>
                    <a:pt x="523" y="88"/>
                    <a:pt x="521" y="94"/>
                  </a:cubicBezTo>
                  <a:cubicBezTo>
                    <a:pt x="517" y="107"/>
                    <a:pt x="509" y="116"/>
                    <a:pt x="495" y="120"/>
                  </a:cubicBezTo>
                  <a:cubicBezTo>
                    <a:pt x="481" y="124"/>
                    <a:pt x="466" y="127"/>
                    <a:pt x="451" y="129"/>
                  </a:cubicBezTo>
                  <a:cubicBezTo>
                    <a:pt x="427" y="132"/>
                    <a:pt x="404" y="136"/>
                    <a:pt x="380" y="138"/>
                  </a:cubicBezTo>
                  <a:cubicBezTo>
                    <a:pt x="365" y="139"/>
                    <a:pt x="351" y="141"/>
                    <a:pt x="336" y="141"/>
                  </a:cubicBezTo>
                  <a:cubicBezTo>
                    <a:pt x="328" y="142"/>
                    <a:pt x="319" y="142"/>
                    <a:pt x="310" y="144"/>
                  </a:cubicBezTo>
                  <a:cubicBezTo>
                    <a:pt x="303" y="144"/>
                    <a:pt x="295" y="144"/>
                    <a:pt x="287" y="145"/>
                  </a:cubicBezTo>
                  <a:cubicBezTo>
                    <a:pt x="253" y="147"/>
                    <a:pt x="219" y="148"/>
                    <a:pt x="186" y="147"/>
                  </a:cubicBezTo>
                  <a:cubicBezTo>
                    <a:pt x="151" y="146"/>
                    <a:pt x="116" y="144"/>
                    <a:pt x="81" y="137"/>
                  </a:cubicBezTo>
                  <a:cubicBezTo>
                    <a:pt x="61" y="133"/>
                    <a:pt x="41" y="128"/>
                    <a:pt x="25" y="115"/>
                  </a:cubicBezTo>
                  <a:cubicBezTo>
                    <a:pt x="19" y="110"/>
                    <a:pt x="14" y="104"/>
                    <a:pt x="10" y="98"/>
                  </a:cubicBezTo>
                  <a:cubicBezTo>
                    <a:pt x="6" y="92"/>
                    <a:pt x="3" y="86"/>
                    <a:pt x="0" y="80"/>
                  </a:cubicBezTo>
                  <a:cubicBezTo>
                    <a:pt x="1" y="93"/>
                    <a:pt x="3" y="106"/>
                    <a:pt x="8" y="118"/>
                  </a:cubicBezTo>
                  <a:cubicBezTo>
                    <a:pt x="13" y="130"/>
                    <a:pt x="20" y="138"/>
                    <a:pt x="32" y="143"/>
                  </a:cubicBezTo>
                  <a:cubicBezTo>
                    <a:pt x="45" y="148"/>
                    <a:pt x="58" y="152"/>
                    <a:pt x="71" y="154"/>
                  </a:cubicBezTo>
                  <a:cubicBezTo>
                    <a:pt x="106" y="160"/>
                    <a:pt x="141" y="163"/>
                    <a:pt x="176" y="162"/>
                  </a:cubicBezTo>
                  <a:cubicBezTo>
                    <a:pt x="189" y="162"/>
                    <a:pt x="203" y="163"/>
                    <a:pt x="216" y="162"/>
                  </a:cubicBezTo>
                  <a:close/>
                </a:path>
              </a:pathLst>
            </a:custGeom>
            <a:solidFill>
              <a:srgbClr val="A2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ïṡḷïďé"/>
            <p:cNvSpPr/>
            <p:nvPr/>
          </p:nvSpPr>
          <p:spPr bwMode="auto">
            <a:xfrm>
              <a:off x="4435475" y="2746376"/>
              <a:ext cx="1758950" cy="487363"/>
            </a:xfrm>
            <a:custGeom>
              <a:avLst/>
              <a:gdLst>
                <a:gd name="T0" fmla="*/ 25 w 533"/>
                <a:gd name="T1" fmla="*/ 115 h 148"/>
                <a:gd name="T2" fmla="*/ 81 w 533"/>
                <a:gd name="T3" fmla="*/ 137 h 148"/>
                <a:gd name="T4" fmla="*/ 186 w 533"/>
                <a:gd name="T5" fmla="*/ 147 h 148"/>
                <a:gd name="T6" fmla="*/ 287 w 533"/>
                <a:gd name="T7" fmla="*/ 145 h 148"/>
                <a:gd name="T8" fmla="*/ 310 w 533"/>
                <a:gd name="T9" fmla="*/ 144 h 148"/>
                <a:gd name="T10" fmla="*/ 336 w 533"/>
                <a:gd name="T11" fmla="*/ 141 h 148"/>
                <a:gd name="T12" fmla="*/ 380 w 533"/>
                <a:gd name="T13" fmla="*/ 138 h 148"/>
                <a:gd name="T14" fmla="*/ 451 w 533"/>
                <a:gd name="T15" fmla="*/ 129 h 148"/>
                <a:gd name="T16" fmla="*/ 495 w 533"/>
                <a:gd name="T17" fmla="*/ 120 h 148"/>
                <a:gd name="T18" fmla="*/ 521 w 533"/>
                <a:gd name="T19" fmla="*/ 94 h 148"/>
                <a:gd name="T20" fmla="*/ 525 w 533"/>
                <a:gd name="T21" fmla="*/ 75 h 148"/>
                <a:gd name="T22" fmla="*/ 532 w 533"/>
                <a:gd name="T23" fmla="*/ 30 h 148"/>
                <a:gd name="T24" fmla="*/ 532 w 533"/>
                <a:gd name="T25" fmla="*/ 0 h 148"/>
                <a:gd name="T26" fmla="*/ 531 w 533"/>
                <a:gd name="T27" fmla="*/ 17 h 148"/>
                <a:gd name="T28" fmla="*/ 521 w 533"/>
                <a:gd name="T29" fmla="*/ 89 h 148"/>
                <a:gd name="T30" fmla="*/ 490 w 533"/>
                <a:gd name="T31" fmla="*/ 120 h 148"/>
                <a:gd name="T32" fmla="*/ 473 w 533"/>
                <a:gd name="T33" fmla="*/ 124 h 148"/>
                <a:gd name="T34" fmla="*/ 427 w 533"/>
                <a:gd name="T35" fmla="*/ 131 h 148"/>
                <a:gd name="T36" fmla="*/ 377 w 533"/>
                <a:gd name="T37" fmla="*/ 137 h 148"/>
                <a:gd name="T38" fmla="*/ 315 w 533"/>
                <a:gd name="T39" fmla="*/ 142 h 148"/>
                <a:gd name="T40" fmla="*/ 247 w 533"/>
                <a:gd name="T41" fmla="*/ 145 h 148"/>
                <a:gd name="T42" fmla="*/ 137 w 533"/>
                <a:gd name="T43" fmla="*/ 143 h 148"/>
                <a:gd name="T44" fmla="*/ 60 w 533"/>
                <a:gd name="T45" fmla="*/ 131 h 148"/>
                <a:gd name="T46" fmla="*/ 7 w 533"/>
                <a:gd name="T47" fmla="*/ 90 h 148"/>
                <a:gd name="T48" fmla="*/ 0 w 533"/>
                <a:gd name="T49" fmla="*/ 80 h 148"/>
                <a:gd name="T50" fmla="*/ 10 w 533"/>
                <a:gd name="T51" fmla="*/ 98 h 148"/>
                <a:gd name="T52" fmla="*/ 25 w 533"/>
                <a:gd name="T53" fmla="*/ 115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3" h="148">
                  <a:moveTo>
                    <a:pt x="25" y="115"/>
                  </a:moveTo>
                  <a:cubicBezTo>
                    <a:pt x="41" y="128"/>
                    <a:pt x="61" y="133"/>
                    <a:pt x="81" y="137"/>
                  </a:cubicBezTo>
                  <a:cubicBezTo>
                    <a:pt x="116" y="144"/>
                    <a:pt x="151" y="146"/>
                    <a:pt x="186" y="147"/>
                  </a:cubicBezTo>
                  <a:cubicBezTo>
                    <a:pt x="219" y="148"/>
                    <a:pt x="253" y="147"/>
                    <a:pt x="287" y="145"/>
                  </a:cubicBezTo>
                  <a:cubicBezTo>
                    <a:pt x="295" y="144"/>
                    <a:pt x="303" y="144"/>
                    <a:pt x="310" y="144"/>
                  </a:cubicBezTo>
                  <a:cubicBezTo>
                    <a:pt x="319" y="142"/>
                    <a:pt x="328" y="142"/>
                    <a:pt x="336" y="141"/>
                  </a:cubicBezTo>
                  <a:cubicBezTo>
                    <a:pt x="351" y="141"/>
                    <a:pt x="365" y="139"/>
                    <a:pt x="380" y="138"/>
                  </a:cubicBezTo>
                  <a:cubicBezTo>
                    <a:pt x="404" y="136"/>
                    <a:pt x="427" y="132"/>
                    <a:pt x="451" y="129"/>
                  </a:cubicBezTo>
                  <a:cubicBezTo>
                    <a:pt x="466" y="127"/>
                    <a:pt x="481" y="124"/>
                    <a:pt x="495" y="120"/>
                  </a:cubicBezTo>
                  <a:cubicBezTo>
                    <a:pt x="509" y="116"/>
                    <a:pt x="517" y="107"/>
                    <a:pt x="521" y="94"/>
                  </a:cubicBezTo>
                  <a:cubicBezTo>
                    <a:pt x="523" y="88"/>
                    <a:pt x="524" y="82"/>
                    <a:pt x="525" y="75"/>
                  </a:cubicBezTo>
                  <a:cubicBezTo>
                    <a:pt x="526" y="60"/>
                    <a:pt x="532" y="45"/>
                    <a:pt x="532" y="30"/>
                  </a:cubicBezTo>
                  <a:cubicBezTo>
                    <a:pt x="532" y="20"/>
                    <a:pt x="533" y="10"/>
                    <a:pt x="532" y="0"/>
                  </a:cubicBezTo>
                  <a:cubicBezTo>
                    <a:pt x="532" y="6"/>
                    <a:pt x="531" y="12"/>
                    <a:pt x="531" y="17"/>
                  </a:cubicBezTo>
                  <a:cubicBezTo>
                    <a:pt x="531" y="42"/>
                    <a:pt x="524" y="65"/>
                    <a:pt x="521" y="89"/>
                  </a:cubicBezTo>
                  <a:cubicBezTo>
                    <a:pt x="518" y="106"/>
                    <a:pt x="508" y="116"/>
                    <a:pt x="490" y="120"/>
                  </a:cubicBezTo>
                  <a:cubicBezTo>
                    <a:pt x="485" y="121"/>
                    <a:pt x="479" y="123"/>
                    <a:pt x="473" y="124"/>
                  </a:cubicBezTo>
                  <a:cubicBezTo>
                    <a:pt x="458" y="127"/>
                    <a:pt x="443" y="129"/>
                    <a:pt x="427" y="131"/>
                  </a:cubicBezTo>
                  <a:cubicBezTo>
                    <a:pt x="410" y="133"/>
                    <a:pt x="394" y="135"/>
                    <a:pt x="377" y="137"/>
                  </a:cubicBezTo>
                  <a:cubicBezTo>
                    <a:pt x="356" y="139"/>
                    <a:pt x="336" y="140"/>
                    <a:pt x="315" y="142"/>
                  </a:cubicBezTo>
                  <a:cubicBezTo>
                    <a:pt x="293" y="143"/>
                    <a:pt x="270" y="145"/>
                    <a:pt x="247" y="145"/>
                  </a:cubicBezTo>
                  <a:cubicBezTo>
                    <a:pt x="211" y="146"/>
                    <a:pt x="174" y="146"/>
                    <a:pt x="137" y="143"/>
                  </a:cubicBezTo>
                  <a:cubicBezTo>
                    <a:pt x="111" y="141"/>
                    <a:pt x="85" y="138"/>
                    <a:pt x="60" y="131"/>
                  </a:cubicBezTo>
                  <a:cubicBezTo>
                    <a:pt x="37" y="124"/>
                    <a:pt x="18" y="113"/>
                    <a:pt x="7" y="90"/>
                  </a:cubicBezTo>
                  <a:cubicBezTo>
                    <a:pt x="5" y="86"/>
                    <a:pt x="3" y="83"/>
                    <a:pt x="0" y="80"/>
                  </a:cubicBezTo>
                  <a:cubicBezTo>
                    <a:pt x="3" y="86"/>
                    <a:pt x="6" y="92"/>
                    <a:pt x="10" y="98"/>
                  </a:cubicBezTo>
                  <a:cubicBezTo>
                    <a:pt x="14" y="104"/>
                    <a:pt x="19" y="110"/>
                    <a:pt x="25" y="115"/>
                  </a:cubicBezTo>
                  <a:close/>
                </a:path>
              </a:pathLst>
            </a:custGeom>
            <a:solidFill>
              <a:srgbClr val="A2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ŝḻîdè"/>
            <p:cNvSpPr/>
            <p:nvPr/>
          </p:nvSpPr>
          <p:spPr bwMode="auto">
            <a:xfrm>
              <a:off x="6224588" y="2087563"/>
              <a:ext cx="152400" cy="388938"/>
            </a:xfrm>
            <a:custGeom>
              <a:avLst/>
              <a:gdLst>
                <a:gd name="T0" fmla="*/ 9 w 46"/>
                <a:gd name="T1" fmla="*/ 116 h 118"/>
                <a:gd name="T2" fmla="*/ 44 w 46"/>
                <a:gd name="T3" fmla="*/ 108 h 118"/>
                <a:gd name="T4" fmla="*/ 44 w 46"/>
                <a:gd name="T5" fmla="*/ 50 h 118"/>
                <a:gd name="T6" fmla="*/ 34 w 46"/>
                <a:gd name="T7" fmla="*/ 10 h 118"/>
                <a:gd name="T8" fmla="*/ 22 w 46"/>
                <a:gd name="T9" fmla="*/ 1 h 118"/>
                <a:gd name="T10" fmla="*/ 6 w 46"/>
                <a:gd name="T11" fmla="*/ 1 h 118"/>
                <a:gd name="T12" fmla="*/ 2 w 46"/>
                <a:gd name="T13" fmla="*/ 6 h 118"/>
                <a:gd name="T14" fmla="*/ 1 w 46"/>
                <a:gd name="T15" fmla="*/ 49 h 118"/>
                <a:gd name="T16" fmla="*/ 1 w 46"/>
                <a:gd name="T17" fmla="*/ 116 h 118"/>
                <a:gd name="T18" fmla="*/ 9 w 46"/>
                <a:gd name="T19" fmla="*/ 116 h 118"/>
                <a:gd name="T20" fmla="*/ 31 w 46"/>
                <a:gd name="T21" fmla="*/ 34 h 118"/>
                <a:gd name="T22" fmla="*/ 36 w 46"/>
                <a:gd name="T23" fmla="*/ 40 h 118"/>
                <a:gd name="T24" fmla="*/ 32 w 46"/>
                <a:gd name="T25" fmla="*/ 46 h 118"/>
                <a:gd name="T26" fmla="*/ 28 w 46"/>
                <a:gd name="T27" fmla="*/ 39 h 118"/>
                <a:gd name="T28" fmla="*/ 31 w 46"/>
                <a:gd name="T29" fmla="*/ 34 h 118"/>
                <a:gd name="T30" fmla="*/ 13 w 46"/>
                <a:gd name="T31" fmla="*/ 13 h 118"/>
                <a:gd name="T32" fmla="*/ 20 w 46"/>
                <a:gd name="T33" fmla="*/ 11 h 118"/>
                <a:gd name="T34" fmla="*/ 28 w 46"/>
                <a:gd name="T35" fmla="*/ 16 h 118"/>
                <a:gd name="T36" fmla="*/ 29 w 46"/>
                <a:gd name="T37" fmla="*/ 20 h 118"/>
                <a:gd name="T38" fmla="*/ 25 w 46"/>
                <a:gd name="T39" fmla="*/ 21 h 118"/>
                <a:gd name="T40" fmla="*/ 13 w 46"/>
                <a:gd name="T41" fmla="*/ 18 h 118"/>
                <a:gd name="T42" fmla="*/ 10 w 46"/>
                <a:gd name="T43" fmla="*/ 16 h 118"/>
                <a:gd name="T44" fmla="*/ 13 w 46"/>
                <a:gd name="T45" fmla="*/ 13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6" h="118">
                  <a:moveTo>
                    <a:pt x="9" y="116"/>
                  </a:moveTo>
                  <a:cubicBezTo>
                    <a:pt x="22" y="118"/>
                    <a:pt x="34" y="114"/>
                    <a:pt x="44" y="108"/>
                  </a:cubicBezTo>
                  <a:cubicBezTo>
                    <a:pt x="45" y="89"/>
                    <a:pt x="46" y="69"/>
                    <a:pt x="44" y="50"/>
                  </a:cubicBezTo>
                  <a:cubicBezTo>
                    <a:pt x="43" y="36"/>
                    <a:pt x="41" y="23"/>
                    <a:pt x="34" y="10"/>
                  </a:cubicBezTo>
                  <a:cubicBezTo>
                    <a:pt x="31" y="5"/>
                    <a:pt x="27" y="2"/>
                    <a:pt x="22" y="1"/>
                  </a:cubicBezTo>
                  <a:cubicBezTo>
                    <a:pt x="17" y="0"/>
                    <a:pt x="12" y="0"/>
                    <a:pt x="6" y="1"/>
                  </a:cubicBezTo>
                  <a:cubicBezTo>
                    <a:pt x="4" y="1"/>
                    <a:pt x="2" y="3"/>
                    <a:pt x="2" y="6"/>
                  </a:cubicBezTo>
                  <a:cubicBezTo>
                    <a:pt x="2" y="20"/>
                    <a:pt x="2" y="35"/>
                    <a:pt x="1" y="49"/>
                  </a:cubicBezTo>
                  <a:cubicBezTo>
                    <a:pt x="1" y="71"/>
                    <a:pt x="0" y="94"/>
                    <a:pt x="1" y="116"/>
                  </a:cubicBezTo>
                  <a:cubicBezTo>
                    <a:pt x="4" y="115"/>
                    <a:pt x="6" y="116"/>
                    <a:pt x="9" y="116"/>
                  </a:cubicBezTo>
                  <a:close/>
                  <a:moveTo>
                    <a:pt x="31" y="34"/>
                  </a:moveTo>
                  <a:cubicBezTo>
                    <a:pt x="35" y="34"/>
                    <a:pt x="36" y="37"/>
                    <a:pt x="36" y="40"/>
                  </a:cubicBezTo>
                  <a:cubicBezTo>
                    <a:pt x="36" y="43"/>
                    <a:pt x="36" y="46"/>
                    <a:pt x="32" y="46"/>
                  </a:cubicBezTo>
                  <a:cubicBezTo>
                    <a:pt x="27" y="46"/>
                    <a:pt x="28" y="42"/>
                    <a:pt x="28" y="39"/>
                  </a:cubicBezTo>
                  <a:cubicBezTo>
                    <a:pt x="27" y="36"/>
                    <a:pt x="27" y="34"/>
                    <a:pt x="31" y="34"/>
                  </a:cubicBezTo>
                  <a:close/>
                  <a:moveTo>
                    <a:pt x="13" y="13"/>
                  </a:moveTo>
                  <a:cubicBezTo>
                    <a:pt x="15" y="11"/>
                    <a:pt x="17" y="11"/>
                    <a:pt x="20" y="11"/>
                  </a:cubicBezTo>
                  <a:cubicBezTo>
                    <a:pt x="24" y="11"/>
                    <a:pt x="26" y="13"/>
                    <a:pt x="28" y="16"/>
                  </a:cubicBezTo>
                  <a:cubicBezTo>
                    <a:pt x="29" y="17"/>
                    <a:pt x="30" y="18"/>
                    <a:pt x="29" y="20"/>
                  </a:cubicBezTo>
                  <a:cubicBezTo>
                    <a:pt x="28" y="21"/>
                    <a:pt x="26" y="21"/>
                    <a:pt x="25" y="21"/>
                  </a:cubicBezTo>
                  <a:cubicBezTo>
                    <a:pt x="21" y="18"/>
                    <a:pt x="17" y="19"/>
                    <a:pt x="13" y="18"/>
                  </a:cubicBezTo>
                  <a:cubicBezTo>
                    <a:pt x="12" y="18"/>
                    <a:pt x="10" y="18"/>
                    <a:pt x="10" y="16"/>
                  </a:cubicBezTo>
                  <a:cubicBezTo>
                    <a:pt x="10" y="14"/>
                    <a:pt x="11" y="14"/>
                    <a:pt x="13" y="13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isḷîḓe"/>
            <p:cNvSpPr/>
            <p:nvPr/>
          </p:nvSpPr>
          <p:spPr bwMode="auto">
            <a:xfrm>
              <a:off x="4214813" y="2063751"/>
              <a:ext cx="141288" cy="415925"/>
            </a:xfrm>
            <a:custGeom>
              <a:avLst/>
              <a:gdLst>
                <a:gd name="T0" fmla="*/ 21 w 43"/>
                <a:gd name="T1" fmla="*/ 123 h 126"/>
                <a:gd name="T2" fmla="*/ 43 w 43"/>
                <a:gd name="T3" fmla="*/ 126 h 126"/>
                <a:gd name="T4" fmla="*/ 41 w 43"/>
                <a:gd name="T5" fmla="*/ 94 h 126"/>
                <a:gd name="T6" fmla="*/ 39 w 43"/>
                <a:gd name="T7" fmla="*/ 37 h 126"/>
                <a:gd name="T8" fmla="*/ 40 w 43"/>
                <a:gd name="T9" fmla="*/ 3 h 126"/>
                <a:gd name="T10" fmla="*/ 37 w 43"/>
                <a:gd name="T11" fmla="*/ 0 h 126"/>
                <a:gd name="T12" fmla="*/ 19 w 43"/>
                <a:gd name="T13" fmla="*/ 3 h 126"/>
                <a:gd name="T14" fmla="*/ 2 w 43"/>
                <a:gd name="T15" fmla="*/ 21 h 126"/>
                <a:gd name="T16" fmla="*/ 0 w 43"/>
                <a:gd name="T17" fmla="*/ 51 h 126"/>
                <a:gd name="T18" fmla="*/ 4 w 43"/>
                <a:gd name="T19" fmla="*/ 114 h 126"/>
                <a:gd name="T20" fmla="*/ 21 w 43"/>
                <a:gd name="T21" fmla="*/ 123 h 126"/>
                <a:gd name="T22" fmla="*/ 26 w 43"/>
                <a:gd name="T23" fmla="*/ 8 h 126"/>
                <a:gd name="T24" fmla="*/ 32 w 43"/>
                <a:gd name="T25" fmla="*/ 11 h 126"/>
                <a:gd name="T26" fmla="*/ 30 w 43"/>
                <a:gd name="T27" fmla="*/ 16 h 126"/>
                <a:gd name="T28" fmla="*/ 29 w 43"/>
                <a:gd name="T29" fmla="*/ 17 h 126"/>
                <a:gd name="T30" fmla="*/ 17 w 43"/>
                <a:gd name="T31" fmla="*/ 32 h 126"/>
                <a:gd name="T32" fmla="*/ 12 w 43"/>
                <a:gd name="T33" fmla="*/ 37 h 126"/>
                <a:gd name="T34" fmla="*/ 8 w 43"/>
                <a:gd name="T35" fmla="*/ 29 h 126"/>
                <a:gd name="T36" fmla="*/ 26 w 43"/>
                <a:gd name="T37" fmla="*/ 8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3" h="126">
                  <a:moveTo>
                    <a:pt x="21" y="123"/>
                  </a:moveTo>
                  <a:cubicBezTo>
                    <a:pt x="28" y="126"/>
                    <a:pt x="36" y="125"/>
                    <a:pt x="43" y="126"/>
                  </a:cubicBezTo>
                  <a:cubicBezTo>
                    <a:pt x="42" y="115"/>
                    <a:pt x="42" y="105"/>
                    <a:pt x="41" y="94"/>
                  </a:cubicBezTo>
                  <a:cubicBezTo>
                    <a:pt x="39" y="75"/>
                    <a:pt x="39" y="56"/>
                    <a:pt x="39" y="37"/>
                  </a:cubicBezTo>
                  <a:cubicBezTo>
                    <a:pt x="39" y="26"/>
                    <a:pt x="39" y="15"/>
                    <a:pt x="40" y="3"/>
                  </a:cubicBezTo>
                  <a:cubicBezTo>
                    <a:pt x="40" y="1"/>
                    <a:pt x="40" y="0"/>
                    <a:pt x="37" y="0"/>
                  </a:cubicBezTo>
                  <a:cubicBezTo>
                    <a:pt x="31" y="1"/>
                    <a:pt x="25" y="2"/>
                    <a:pt x="19" y="3"/>
                  </a:cubicBezTo>
                  <a:cubicBezTo>
                    <a:pt x="9" y="5"/>
                    <a:pt x="3" y="11"/>
                    <a:pt x="2" y="21"/>
                  </a:cubicBezTo>
                  <a:cubicBezTo>
                    <a:pt x="1" y="31"/>
                    <a:pt x="1" y="41"/>
                    <a:pt x="0" y="51"/>
                  </a:cubicBezTo>
                  <a:cubicBezTo>
                    <a:pt x="0" y="72"/>
                    <a:pt x="2" y="93"/>
                    <a:pt x="4" y="114"/>
                  </a:cubicBezTo>
                  <a:cubicBezTo>
                    <a:pt x="8" y="120"/>
                    <a:pt x="15" y="121"/>
                    <a:pt x="21" y="123"/>
                  </a:cubicBezTo>
                  <a:close/>
                  <a:moveTo>
                    <a:pt x="26" y="8"/>
                  </a:moveTo>
                  <a:cubicBezTo>
                    <a:pt x="29" y="8"/>
                    <a:pt x="31" y="9"/>
                    <a:pt x="32" y="11"/>
                  </a:cubicBezTo>
                  <a:cubicBezTo>
                    <a:pt x="33" y="14"/>
                    <a:pt x="31" y="15"/>
                    <a:pt x="30" y="16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2" y="19"/>
                    <a:pt x="18" y="24"/>
                    <a:pt x="17" y="32"/>
                  </a:cubicBezTo>
                  <a:cubicBezTo>
                    <a:pt x="17" y="34"/>
                    <a:pt x="15" y="37"/>
                    <a:pt x="12" y="37"/>
                  </a:cubicBezTo>
                  <a:cubicBezTo>
                    <a:pt x="8" y="36"/>
                    <a:pt x="8" y="32"/>
                    <a:pt x="8" y="29"/>
                  </a:cubicBezTo>
                  <a:cubicBezTo>
                    <a:pt x="7" y="18"/>
                    <a:pt x="18" y="10"/>
                    <a:pt x="26" y="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îšļíďe"/>
            <p:cNvSpPr/>
            <p:nvPr/>
          </p:nvSpPr>
          <p:spPr bwMode="auto">
            <a:xfrm>
              <a:off x="4878388" y="5027613"/>
              <a:ext cx="614363" cy="138113"/>
            </a:xfrm>
            <a:custGeom>
              <a:avLst/>
              <a:gdLst>
                <a:gd name="T0" fmla="*/ 186 w 186"/>
                <a:gd name="T1" fmla="*/ 26 h 42"/>
                <a:gd name="T2" fmla="*/ 182 w 186"/>
                <a:gd name="T3" fmla="*/ 21 h 42"/>
                <a:gd name="T4" fmla="*/ 124 w 186"/>
                <a:gd name="T5" fmla="*/ 2 h 42"/>
                <a:gd name="T6" fmla="*/ 95 w 186"/>
                <a:gd name="T7" fmla="*/ 3 h 42"/>
                <a:gd name="T8" fmla="*/ 48 w 186"/>
                <a:gd name="T9" fmla="*/ 17 h 42"/>
                <a:gd name="T10" fmla="*/ 9 w 186"/>
                <a:gd name="T11" fmla="*/ 30 h 42"/>
                <a:gd name="T12" fmla="*/ 3 w 186"/>
                <a:gd name="T13" fmla="*/ 42 h 42"/>
                <a:gd name="T14" fmla="*/ 38 w 186"/>
                <a:gd name="T15" fmla="*/ 38 h 42"/>
                <a:gd name="T16" fmla="*/ 75 w 186"/>
                <a:gd name="T17" fmla="*/ 35 h 42"/>
                <a:gd name="T18" fmla="*/ 110 w 186"/>
                <a:gd name="T19" fmla="*/ 33 h 42"/>
                <a:gd name="T20" fmla="*/ 136 w 186"/>
                <a:gd name="T21" fmla="*/ 34 h 42"/>
                <a:gd name="T22" fmla="*/ 141 w 186"/>
                <a:gd name="T23" fmla="*/ 32 h 42"/>
                <a:gd name="T24" fmla="*/ 151 w 186"/>
                <a:gd name="T25" fmla="*/ 28 h 42"/>
                <a:gd name="T26" fmla="*/ 186 w 186"/>
                <a:gd name="T27" fmla="*/ 2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6" h="42">
                  <a:moveTo>
                    <a:pt x="186" y="26"/>
                  </a:moveTo>
                  <a:cubicBezTo>
                    <a:pt x="186" y="23"/>
                    <a:pt x="184" y="22"/>
                    <a:pt x="182" y="21"/>
                  </a:cubicBezTo>
                  <a:cubicBezTo>
                    <a:pt x="164" y="12"/>
                    <a:pt x="144" y="7"/>
                    <a:pt x="124" y="2"/>
                  </a:cubicBezTo>
                  <a:cubicBezTo>
                    <a:pt x="114" y="0"/>
                    <a:pt x="105" y="0"/>
                    <a:pt x="95" y="3"/>
                  </a:cubicBezTo>
                  <a:cubicBezTo>
                    <a:pt x="79" y="8"/>
                    <a:pt x="63" y="13"/>
                    <a:pt x="48" y="17"/>
                  </a:cubicBezTo>
                  <a:cubicBezTo>
                    <a:pt x="35" y="21"/>
                    <a:pt x="22" y="25"/>
                    <a:pt x="9" y="30"/>
                  </a:cubicBezTo>
                  <a:cubicBezTo>
                    <a:pt x="1" y="32"/>
                    <a:pt x="0" y="34"/>
                    <a:pt x="3" y="42"/>
                  </a:cubicBezTo>
                  <a:cubicBezTo>
                    <a:pt x="15" y="42"/>
                    <a:pt x="27" y="39"/>
                    <a:pt x="38" y="38"/>
                  </a:cubicBezTo>
                  <a:cubicBezTo>
                    <a:pt x="51" y="38"/>
                    <a:pt x="62" y="35"/>
                    <a:pt x="75" y="35"/>
                  </a:cubicBezTo>
                  <a:cubicBezTo>
                    <a:pt x="86" y="35"/>
                    <a:pt x="98" y="33"/>
                    <a:pt x="110" y="33"/>
                  </a:cubicBezTo>
                  <a:cubicBezTo>
                    <a:pt x="118" y="34"/>
                    <a:pt x="127" y="34"/>
                    <a:pt x="136" y="34"/>
                  </a:cubicBezTo>
                  <a:cubicBezTo>
                    <a:pt x="138" y="34"/>
                    <a:pt x="139" y="34"/>
                    <a:pt x="141" y="32"/>
                  </a:cubicBezTo>
                  <a:cubicBezTo>
                    <a:pt x="143" y="28"/>
                    <a:pt x="147" y="28"/>
                    <a:pt x="151" y="28"/>
                  </a:cubicBezTo>
                  <a:cubicBezTo>
                    <a:pt x="163" y="28"/>
                    <a:pt x="174" y="27"/>
                    <a:pt x="186" y="26"/>
                  </a:cubicBezTo>
                  <a:close/>
                </a:path>
              </a:pathLst>
            </a:custGeom>
            <a:solidFill>
              <a:srgbClr val="E5E5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îšlîde"/>
            <p:cNvSpPr/>
            <p:nvPr/>
          </p:nvSpPr>
          <p:spPr bwMode="auto">
            <a:xfrm>
              <a:off x="5362575" y="5149851"/>
              <a:ext cx="696913" cy="61913"/>
            </a:xfrm>
            <a:custGeom>
              <a:avLst/>
              <a:gdLst>
                <a:gd name="T0" fmla="*/ 12 w 211"/>
                <a:gd name="T1" fmla="*/ 17 h 19"/>
                <a:gd name="T2" fmla="*/ 41 w 211"/>
                <a:gd name="T3" fmla="*/ 18 h 19"/>
                <a:gd name="T4" fmla="*/ 128 w 211"/>
                <a:gd name="T5" fmla="*/ 18 h 19"/>
                <a:gd name="T6" fmla="*/ 196 w 211"/>
                <a:gd name="T7" fmla="*/ 16 h 19"/>
                <a:gd name="T8" fmla="*/ 205 w 211"/>
                <a:gd name="T9" fmla="*/ 14 h 19"/>
                <a:gd name="T10" fmla="*/ 210 w 211"/>
                <a:gd name="T11" fmla="*/ 4 h 19"/>
                <a:gd name="T12" fmla="*/ 204 w 211"/>
                <a:gd name="T13" fmla="*/ 2 h 19"/>
                <a:gd name="T14" fmla="*/ 182 w 211"/>
                <a:gd name="T15" fmla="*/ 1 h 19"/>
                <a:gd name="T16" fmla="*/ 85 w 211"/>
                <a:gd name="T17" fmla="*/ 1 h 19"/>
                <a:gd name="T18" fmla="*/ 23 w 211"/>
                <a:gd name="T19" fmla="*/ 1 h 19"/>
                <a:gd name="T20" fmla="*/ 6 w 211"/>
                <a:gd name="T21" fmla="*/ 1 h 19"/>
                <a:gd name="T22" fmla="*/ 2 w 211"/>
                <a:gd name="T23" fmla="*/ 4 h 19"/>
                <a:gd name="T24" fmla="*/ 12 w 211"/>
                <a:gd name="T2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1" h="19">
                  <a:moveTo>
                    <a:pt x="12" y="17"/>
                  </a:moveTo>
                  <a:cubicBezTo>
                    <a:pt x="22" y="17"/>
                    <a:pt x="31" y="17"/>
                    <a:pt x="41" y="18"/>
                  </a:cubicBezTo>
                  <a:cubicBezTo>
                    <a:pt x="70" y="19"/>
                    <a:pt x="99" y="16"/>
                    <a:pt x="128" y="18"/>
                  </a:cubicBezTo>
                  <a:cubicBezTo>
                    <a:pt x="151" y="19"/>
                    <a:pt x="173" y="17"/>
                    <a:pt x="196" y="16"/>
                  </a:cubicBezTo>
                  <a:cubicBezTo>
                    <a:pt x="199" y="16"/>
                    <a:pt x="203" y="15"/>
                    <a:pt x="205" y="14"/>
                  </a:cubicBezTo>
                  <a:cubicBezTo>
                    <a:pt x="208" y="13"/>
                    <a:pt x="211" y="7"/>
                    <a:pt x="210" y="4"/>
                  </a:cubicBezTo>
                  <a:cubicBezTo>
                    <a:pt x="209" y="1"/>
                    <a:pt x="206" y="2"/>
                    <a:pt x="204" y="2"/>
                  </a:cubicBezTo>
                  <a:cubicBezTo>
                    <a:pt x="197" y="2"/>
                    <a:pt x="189" y="1"/>
                    <a:pt x="182" y="1"/>
                  </a:cubicBezTo>
                  <a:cubicBezTo>
                    <a:pt x="150" y="1"/>
                    <a:pt x="118" y="1"/>
                    <a:pt x="85" y="1"/>
                  </a:cubicBezTo>
                  <a:cubicBezTo>
                    <a:pt x="65" y="0"/>
                    <a:pt x="44" y="0"/>
                    <a:pt x="23" y="1"/>
                  </a:cubicBezTo>
                  <a:cubicBezTo>
                    <a:pt x="17" y="1"/>
                    <a:pt x="12" y="1"/>
                    <a:pt x="6" y="1"/>
                  </a:cubicBezTo>
                  <a:cubicBezTo>
                    <a:pt x="4" y="1"/>
                    <a:pt x="3" y="1"/>
                    <a:pt x="2" y="4"/>
                  </a:cubicBezTo>
                  <a:cubicBezTo>
                    <a:pt x="0" y="11"/>
                    <a:pt x="4" y="17"/>
                    <a:pt x="12" y="17"/>
                  </a:cubicBezTo>
                  <a:close/>
                </a:path>
              </a:pathLst>
            </a:custGeom>
            <a:solidFill>
              <a:srgbClr val="555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śliḓè"/>
            <p:cNvSpPr/>
            <p:nvPr/>
          </p:nvSpPr>
          <p:spPr bwMode="auto">
            <a:xfrm>
              <a:off x="5068888" y="3490913"/>
              <a:ext cx="469900" cy="122238"/>
            </a:xfrm>
            <a:custGeom>
              <a:avLst/>
              <a:gdLst>
                <a:gd name="T0" fmla="*/ 136 w 142"/>
                <a:gd name="T1" fmla="*/ 1 h 37"/>
                <a:gd name="T2" fmla="*/ 63 w 142"/>
                <a:gd name="T3" fmla="*/ 11 h 37"/>
                <a:gd name="T4" fmla="*/ 6 w 142"/>
                <a:gd name="T5" fmla="*/ 4 h 37"/>
                <a:gd name="T6" fmla="*/ 3 w 142"/>
                <a:gd name="T7" fmla="*/ 5 h 37"/>
                <a:gd name="T8" fmla="*/ 10 w 142"/>
                <a:gd name="T9" fmla="*/ 25 h 37"/>
                <a:gd name="T10" fmla="*/ 67 w 142"/>
                <a:gd name="T11" fmla="*/ 37 h 37"/>
                <a:gd name="T12" fmla="*/ 127 w 142"/>
                <a:gd name="T13" fmla="*/ 27 h 37"/>
                <a:gd name="T14" fmla="*/ 142 w 142"/>
                <a:gd name="T15" fmla="*/ 6 h 37"/>
                <a:gd name="T16" fmla="*/ 136 w 142"/>
                <a:gd name="T17" fmla="*/ 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2" h="37">
                  <a:moveTo>
                    <a:pt x="136" y="1"/>
                  </a:moveTo>
                  <a:cubicBezTo>
                    <a:pt x="112" y="7"/>
                    <a:pt x="87" y="11"/>
                    <a:pt x="63" y="11"/>
                  </a:cubicBezTo>
                  <a:cubicBezTo>
                    <a:pt x="44" y="11"/>
                    <a:pt x="25" y="9"/>
                    <a:pt x="6" y="4"/>
                  </a:cubicBezTo>
                  <a:cubicBezTo>
                    <a:pt x="5" y="4"/>
                    <a:pt x="4" y="3"/>
                    <a:pt x="3" y="5"/>
                  </a:cubicBezTo>
                  <a:cubicBezTo>
                    <a:pt x="0" y="11"/>
                    <a:pt x="4" y="21"/>
                    <a:pt x="10" y="25"/>
                  </a:cubicBezTo>
                  <a:cubicBezTo>
                    <a:pt x="28" y="33"/>
                    <a:pt x="47" y="37"/>
                    <a:pt x="67" y="37"/>
                  </a:cubicBezTo>
                  <a:cubicBezTo>
                    <a:pt x="87" y="37"/>
                    <a:pt x="107" y="33"/>
                    <a:pt x="127" y="27"/>
                  </a:cubicBezTo>
                  <a:cubicBezTo>
                    <a:pt x="142" y="22"/>
                    <a:pt x="142" y="22"/>
                    <a:pt x="142" y="6"/>
                  </a:cubicBezTo>
                  <a:cubicBezTo>
                    <a:pt x="142" y="0"/>
                    <a:pt x="142" y="0"/>
                    <a:pt x="136" y="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i$ḻíďê"/>
            <p:cNvSpPr/>
            <p:nvPr/>
          </p:nvSpPr>
          <p:spPr bwMode="auto">
            <a:xfrm>
              <a:off x="5059363" y="3306763"/>
              <a:ext cx="479425" cy="85725"/>
            </a:xfrm>
            <a:custGeom>
              <a:avLst/>
              <a:gdLst>
                <a:gd name="T0" fmla="*/ 37 w 145"/>
                <a:gd name="T1" fmla="*/ 25 h 26"/>
                <a:gd name="T2" fmla="*/ 114 w 145"/>
                <a:gd name="T3" fmla="*/ 21 h 26"/>
                <a:gd name="T4" fmla="*/ 141 w 145"/>
                <a:gd name="T5" fmla="*/ 16 h 26"/>
                <a:gd name="T6" fmla="*/ 145 w 145"/>
                <a:gd name="T7" fmla="*/ 13 h 26"/>
                <a:gd name="T8" fmla="*/ 144 w 145"/>
                <a:gd name="T9" fmla="*/ 3 h 26"/>
                <a:gd name="T10" fmla="*/ 141 w 145"/>
                <a:gd name="T11" fmla="*/ 1 h 26"/>
                <a:gd name="T12" fmla="*/ 43 w 145"/>
                <a:gd name="T13" fmla="*/ 3 h 26"/>
                <a:gd name="T14" fmla="*/ 43 w 145"/>
                <a:gd name="T15" fmla="*/ 3 h 26"/>
                <a:gd name="T16" fmla="*/ 14 w 145"/>
                <a:gd name="T17" fmla="*/ 3 h 26"/>
                <a:gd name="T18" fmla="*/ 2 w 145"/>
                <a:gd name="T19" fmla="*/ 18 h 26"/>
                <a:gd name="T20" fmla="*/ 6 w 145"/>
                <a:gd name="T21" fmla="*/ 22 h 26"/>
                <a:gd name="T22" fmla="*/ 37 w 145"/>
                <a:gd name="T23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5" h="26">
                  <a:moveTo>
                    <a:pt x="37" y="25"/>
                  </a:moveTo>
                  <a:cubicBezTo>
                    <a:pt x="63" y="26"/>
                    <a:pt x="89" y="25"/>
                    <a:pt x="114" y="21"/>
                  </a:cubicBezTo>
                  <a:cubicBezTo>
                    <a:pt x="124" y="20"/>
                    <a:pt x="133" y="19"/>
                    <a:pt x="141" y="16"/>
                  </a:cubicBezTo>
                  <a:cubicBezTo>
                    <a:pt x="143" y="15"/>
                    <a:pt x="145" y="15"/>
                    <a:pt x="145" y="13"/>
                  </a:cubicBezTo>
                  <a:cubicBezTo>
                    <a:pt x="144" y="9"/>
                    <a:pt x="144" y="6"/>
                    <a:pt x="144" y="3"/>
                  </a:cubicBezTo>
                  <a:cubicBezTo>
                    <a:pt x="143" y="1"/>
                    <a:pt x="142" y="1"/>
                    <a:pt x="141" y="1"/>
                  </a:cubicBezTo>
                  <a:cubicBezTo>
                    <a:pt x="108" y="2"/>
                    <a:pt x="75" y="2"/>
                    <a:pt x="43" y="3"/>
                  </a:cubicBezTo>
                  <a:cubicBezTo>
                    <a:pt x="43" y="3"/>
                    <a:pt x="43" y="3"/>
                    <a:pt x="43" y="3"/>
                  </a:cubicBezTo>
                  <a:cubicBezTo>
                    <a:pt x="33" y="3"/>
                    <a:pt x="24" y="3"/>
                    <a:pt x="14" y="3"/>
                  </a:cubicBezTo>
                  <a:cubicBezTo>
                    <a:pt x="0" y="4"/>
                    <a:pt x="1" y="0"/>
                    <a:pt x="2" y="18"/>
                  </a:cubicBezTo>
                  <a:cubicBezTo>
                    <a:pt x="2" y="20"/>
                    <a:pt x="3" y="21"/>
                    <a:pt x="6" y="22"/>
                  </a:cubicBezTo>
                  <a:cubicBezTo>
                    <a:pt x="16" y="24"/>
                    <a:pt x="26" y="25"/>
                    <a:pt x="37" y="25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íṩḷïḑe"/>
            <p:cNvSpPr/>
            <p:nvPr/>
          </p:nvSpPr>
          <p:spPr bwMode="auto">
            <a:xfrm>
              <a:off x="5154613" y="1500188"/>
              <a:ext cx="393700" cy="149225"/>
            </a:xfrm>
            <a:custGeom>
              <a:avLst/>
              <a:gdLst>
                <a:gd name="T0" fmla="*/ 45 w 119"/>
                <a:gd name="T1" fmla="*/ 44 h 45"/>
                <a:gd name="T2" fmla="*/ 99 w 119"/>
                <a:gd name="T3" fmla="*/ 42 h 45"/>
                <a:gd name="T4" fmla="*/ 119 w 119"/>
                <a:gd name="T5" fmla="*/ 40 h 45"/>
                <a:gd name="T6" fmla="*/ 112 w 119"/>
                <a:gd name="T7" fmla="*/ 26 h 45"/>
                <a:gd name="T8" fmla="*/ 46 w 119"/>
                <a:gd name="T9" fmla="*/ 5 h 45"/>
                <a:gd name="T10" fmla="*/ 0 w 119"/>
                <a:gd name="T11" fmla="*/ 41 h 45"/>
                <a:gd name="T12" fmla="*/ 45 w 119"/>
                <a:gd name="T13" fmla="*/ 44 h 45"/>
                <a:gd name="T14" fmla="*/ 59 w 119"/>
                <a:gd name="T15" fmla="*/ 38 h 45"/>
                <a:gd name="T16" fmla="*/ 54 w 119"/>
                <a:gd name="T17" fmla="*/ 34 h 45"/>
                <a:gd name="T18" fmla="*/ 58 w 119"/>
                <a:gd name="T19" fmla="*/ 29 h 45"/>
                <a:gd name="T20" fmla="*/ 64 w 119"/>
                <a:gd name="T21" fmla="*/ 34 h 45"/>
                <a:gd name="T22" fmla="*/ 59 w 119"/>
                <a:gd name="T23" fmla="*/ 38 h 45"/>
                <a:gd name="T24" fmla="*/ 23 w 119"/>
                <a:gd name="T25" fmla="*/ 28 h 45"/>
                <a:gd name="T26" fmla="*/ 25 w 119"/>
                <a:gd name="T27" fmla="*/ 24 h 45"/>
                <a:gd name="T28" fmla="*/ 52 w 119"/>
                <a:gd name="T29" fmla="*/ 12 h 45"/>
                <a:gd name="T30" fmla="*/ 62 w 119"/>
                <a:gd name="T31" fmla="*/ 11 h 45"/>
                <a:gd name="T32" fmla="*/ 83 w 119"/>
                <a:gd name="T33" fmla="*/ 14 h 45"/>
                <a:gd name="T34" fmla="*/ 91 w 119"/>
                <a:gd name="T35" fmla="*/ 20 h 45"/>
                <a:gd name="T36" fmla="*/ 92 w 119"/>
                <a:gd name="T37" fmla="*/ 24 h 45"/>
                <a:gd name="T38" fmla="*/ 87 w 119"/>
                <a:gd name="T39" fmla="*/ 26 h 45"/>
                <a:gd name="T40" fmla="*/ 75 w 119"/>
                <a:gd name="T41" fmla="*/ 23 h 45"/>
                <a:gd name="T42" fmla="*/ 40 w 119"/>
                <a:gd name="T43" fmla="*/ 23 h 45"/>
                <a:gd name="T44" fmla="*/ 27 w 119"/>
                <a:gd name="T45" fmla="*/ 28 h 45"/>
                <a:gd name="T46" fmla="*/ 23 w 119"/>
                <a:gd name="T47" fmla="*/ 28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9" h="45">
                  <a:moveTo>
                    <a:pt x="45" y="44"/>
                  </a:moveTo>
                  <a:cubicBezTo>
                    <a:pt x="63" y="44"/>
                    <a:pt x="81" y="43"/>
                    <a:pt x="99" y="42"/>
                  </a:cubicBezTo>
                  <a:cubicBezTo>
                    <a:pt x="106" y="42"/>
                    <a:pt x="113" y="41"/>
                    <a:pt x="119" y="40"/>
                  </a:cubicBezTo>
                  <a:cubicBezTo>
                    <a:pt x="118" y="35"/>
                    <a:pt x="115" y="30"/>
                    <a:pt x="112" y="26"/>
                  </a:cubicBezTo>
                  <a:cubicBezTo>
                    <a:pt x="94" y="6"/>
                    <a:pt x="72" y="0"/>
                    <a:pt x="46" y="5"/>
                  </a:cubicBezTo>
                  <a:cubicBezTo>
                    <a:pt x="25" y="10"/>
                    <a:pt x="10" y="22"/>
                    <a:pt x="0" y="41"/>
                  </a:cubicBezTo>
                  <a:cubicBezTo>
                    <a:pt x="15" y="43"/>
                    <a:pt x="30" y="45"/>
                    <a:pt x="45" y="44"/>
                  </a:cubicBezTo>
                  <a:close/>
                  <a:moveTo>
                    <a:pt x="59" y="38"/>
                  </a:moveTo>
                  <a:cubicBezTo>
                    <a:pt x="56" y="38"/>
                    <a:pt x="54" y="36"/>
                    <a:pt x="54" y="34"/>
                  </a:cubicBezTo>
                  <a:cubicBezTo>
                    <a:pt x="54" y="31"/>
                    <a:pt x="55" y="29"/>
                    <a:pt x="58" y="29"/>
                  </a:cubicBezTo>
                  <a:cubicBezTo>
                    <a:pt x="61" y="30"/>
                    <a:pt x="64" y="30"/>
                    <a:pt x="64" y="34"/>
                  </a:cubicBezTo>
                  <a:cubicBezTo>
                    <a:pt x="64" y="37"/>
                    <a:pt x="61" y="38"/>
                    <a:pt x="59" y="38"/>
                  </a:cubicBezTo>
                  <a:close/>
                  <a:moveTo>
                    <a:pt x="23" y="28"/>
                  </a:moveTo>
                  <a:cubicBezTo>
                    <a:pt x="22" y="26"/>
                    <a:pt x="24" y="25"/>
                    <a:pt x="25" y="24"/>
                  </a:cubicBezTo>
                  <a:cubicBezTo>
                    <a:pt x="32" y="16"/>
                    <a:pt x="42" y="13"/>
                    <a:pt x="52" y="12"/>
                  </a:cubicBezTo>
                  <a:cubicBezTo>
                    <a:pt x="56" y="11"/>
                    <a:pt x="59" y="11"/>
                    <a:pt x="62" y="11"/>
                  </a:cubicBezTo>
                  <a:cubicBezTo>
                    <a:pt x="69" y="11"/>
                    <a:pt x="76" y="11"/>
                    <a:pt x="83" y="14"/>
                  </a:cubicBezTo>
                  <a:cubicBezTo>
                    <a:pt x="86" y="15"/>
                    <a:pt x="89" y="17"/>
                    <a:pt x="91" y="20"/>
                  </a:cubicBezTo>
                  <a:cubicBezTo>
                    <a:pt x="92" y="21"/>
                    <a:pt x="93" y="23"/>
                    <a:pt x="92" y="24"/>
                  </a:cubicBezTo>
                  <a:cubicBezTo>
                    <a:pt x="91" y="26"/>
                    <a:pt x="89" y="27"/>
                    <a:pt x="87" y="26"/>
                  </a:cubicBezTo>
                  <a:cubicBezTo>
                    <a:pt x="83" y="25"/>
                    <a:pt x="79" y="24"/>
                    <a:pt x="75" y="23"/>
                  </a:cubicBezTo>
                  <a:cubicBezTo>
                    <a:pt x="64" y="20"/>
                    <a:pt x="52" y="19"/>
                    <a:pt x="40" y="23"/>
                  </a:cubicBezTo>
                  <a:cubicBezTo>
                    <a:pt x="36" y="24"/>
                    <a:pt x="32" y="26"/>
                    <a:pt x="27" y="28"/>
                  </a:cubicBezTo>
                  <a:cubicBezTo>
                    <a:pt x="26" y="28"/>
                    <a:pt x="24" y="29"/>
                    <a:pt x="23" y="2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ṥḷîḋe"/>
            <p:cNvSpPr/>
            <p:nvPr/>
          </p:nvSpPr>
          <p:spPr bwMode="auto">
            <a:xfrm>
              <a:off x="5129213" y="1633538"/>
              <a:ext cx="434975" cy="77788"/>
            </a:xfrm>
            <a:custGeom>
              <a:avLst/>
              <a:gdLst>
                <a:gd name="T0" fmla="*/ 5 w 132"/>
                <a:gd name="T1" fmla="*/ 24 h 24"/>
                <a:gd name="T2" fmla="*/ 100 w 132"/>
                <a:gd name="T3" fmla="*/ 22 h 24"/>
                <a:gd name="T4" fmla="*/ 128 w 132"/>
                <a:gd name="T5" fmla="*/ 21 h 24"/>
                <a:gd name="T6" fmla="*/ 131 w 132"/>
                <a:gd name="T7" fmla="*/ 18 h 24"/>
                <a:gd name="T8" fmla="*/ 127 w 132"/>
                <a:gd name="T9" fmla="*/ 0 h 24"/>
                <a:gd name="T10" fmla="*/ 123 w 132"/>
                <a:gd name="T11" fmla="*/ 2 h 24"/>
                <a:gd name="T12" fmla="*/ 106 w 132"/>
                <a:gd name="T13" fmla="*/ 4 h 24"/>
                <a:gd name="T14" fmla="*/ 73 w 132"/>
                <a:gd name="T15" fmla="*/ 5 h 24"/>
                <a:gd name="T16" fmla="*/ 51 w 132"/>
                <a:gd name="T17" fmla="*/ 6 h 24"/>
                <a:gd name="T18" fmla="*/ 14 w 132"/>
                <a:gd name="T19" fmla="*/ 4 h 24"/>
                <a:gd name="T20" fmla="*/ 8 w 132"/>
                <a:gd name="T21" fmla="*/ 1 h 24"/>
                <a:gd name="T22" fmla="*/ 1 w 132"/>
                <a:gd name="T23" fmla="*/ 18 h 24"/>
                <a:gd name="T24" fmla="*/ 5 w 132"/>
                <a:gd name="T2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2" h="24">
                  <a:moveTo>
                    <a:pt x="5" y="24"/>
                  </a:moveTo>
                  <a:cubicBezTo>
                    <a:pt x="37" y="23"/>
                    <a:pt x="68" y="23"/>
                    <a:pt x="100" y="22"/>
                  </a:cubicBezTo>
                  <a:cubicBezTo>
                    <a:pt x="109" y="22"/>
                    <a:pt x="119" y="22"/>
                    <a:pt x="128" y="21"/>
                  </a:cubicBezTo>
                  <a:cubicBezTo>
                    <a:pt x="130" y="21"/>
                    <a:pt x="132" y="21"/>
                    <a:pt x="131" y="18"/>
                  </a:cubicBezTo>
                  <a:cubicBezTo>
                    <a:pt x="131" y="12"/>
                    <a:pt x="131" y="6"/>
                    <a:pt x="127" y="0"/>
                  </a:cubicBezTo>
                  <a:cubicBezTo>
                    <a:pt x="126" y="2"/>
                    <a:pt x="124" y="2"/>
                    <a:pt x="123" y="2"/>
                  </a:cubicBezTo>
                  <a:cubicBezTo>
                    <a:pt x="117" y="3"/>
                    <a:pt x="112" y="3"/>
                    <a:pt x="106" y="4"/>
                  </a:cubicBezTo>
                  <a:cubicBezTo>
                    <a:pt x="95" y="4"/>
                    <a:pt x="84" y="5"/>
                    <a:pt x="73" y="5"/>
                  </a:cubicBezTo>
                  <a:cubicBezTo>
                    <a:pt x="66" y="4"/>
                    <a:pt x="58" y="6"/>
                    <a:pt x="51" y="6"/>
                  </a:cubicBezTo>
                  <a:cubicBezTo>
                    <a:pt x="38" y="6"/>
                    <a:pt x="26" y="4"/>
                    <a:pt x="14" y="4"/>
                  </a:cubicBezTo>
                  <a:cubicBezTo>
                    <a:pt x="12" y="3"/>
                    <a:pt x="10" y="3"/>
                    <a:pt x="8" y="1"/>
                  </a:cubicBezTo>
                  <a:cubicBezTo>
                    <a:pt x="5" y="7"/>
                    <a:pt x="2" y="12"/>
                    <a:pt x="1" y="18"/>
                  </a:cubicBezTo>
                  <a:cubicBezTo>
                    <a:pt x="0" y="24"/>
                    <a:pt x="0" y="24"/>
                    <a:pt x="5" y="24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iṥľíḍe"/>
            <p:cNvSpPr/>
            <p:nvPr/>
          </p:nvSpPr>
          <p:spPr bwMode="auto">
            <a:xfrm>
              <a:off x="5154613" y="1633538"/>
              <a:ext cx="393700" cy="19050"/>
            </a:xfrm>
            <a:custGeom>
              <a:avLst/>
              <a:gdLst>
                <a:gd name="T0" fmla="*/ 43 w 119"/>
                <a:gd name="T1" fmla="*/ 6 h 6"/>
                <a:gd name="T2" fmla="*/ 65 w 119"/>
                <a:gd name="T3" fmla="*/ 5 h 6"/>
                <a:gd name="T4" fmla="*/ 98 w 119"/>
                <a:gd name="T5" fmla="*/ 4 h 6"/>
                <a:gd name="T6" fmla="*/ 115 w 119"/>
                <a:gd name="T7" fmla="*/ 2 h 6"/>
                <a:gd name="T8" fmla="*/ 119 w 119"/>
                <a:gd name="T9" fmla="*/ 0 h 6"/>
                <a:gd name="T10" fmla="*/ 99 w 119"/>
                <a:gd name="T11" fmla="*/ 2 h 6"/>
                <a:gd name="T12" fmla="*/ 45 w 119"/>
                <a:gd name="T13" fmla="*/ 4 h 6"/>
                <a:gd name="T14" fmla="*/ 0 w 119"/>
                <a:gd name="T15" fmla="*/ 1 h 6"/>
                <a:gd name="T16" fmla="*/ 6 w 119"/>
                <a:gd name="T17" fmla="*/ 4 h 6"/>
                <a:gd name="T18" fmla="*/ 43 w 119"/>
                <a:gd name="T1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9" h="6">
                  <a:moveTo>
                    <a:pt x="43" y="6"/>
                  </a:moveTo>
                  <a:cubicBezTo>
                    <a:pt x="50" y="6"/>
                    <a:pt x="58" y="4"/>
                    <a:pt x="65" y="5"/>
                  </a:cubicBezTo>
                  <a:cubicBezTo>
                    <a:pt x="76" y="5"/>
                    <a:pt x="87" y="4"/>
                    <a:pt x="98" y="4"/>
                  </a:cubicBezTo>
                  <a:cubicBezTo>
                    <a:pt x="104" y="3"/>
                    <a:pt x="109" y="3"/>
                    <a:pt x="115" y="2"/>
                  </a:cubicBezTo>
                  <a:cubicBezTo>
                    <a:pt x="116" y="2"/>
                    <a:pt x="118" y="2"/>
                    <a:pt x="119" y="0"/>
                  </a:cubicBezTo>
                  <a:cubicBezTo>
                    <a:pt x="113" y="1"/>
                    <a:pt x="106" y="2"/>
                    <a:pt x="99" y="2"/>
                  </a:cubicBezTo>
                  <a:cubicBezTo>
                    <a:pt x="81" y="3"/>
                    <a:pt x="63" y="4"/>
                    <a:pt x="45" y="4"/>
                  </a:cubicBezTo>
                  <a:cubicBezTo>
                    <a:pt x="30" y="5"/>
                    <a:pt x="15" y="3"/>
                    <a:pt x="0" y="1"/>
                  </a:cubicBezTo>
                  <a:cubicBezTo>
                    <a:pt x="2" y="3"/>
                    <a:pt x="4" y="3"/>
                    <a:pt x="6" y="4"/>
                  </a:cubicBezTo>
                  <a:cubicBezTo>
                    <a:pt x="18" y="4"/>
                    <a:pt x="30" y="6"/>
                    <a:pt x="43" y="6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şļïḍê"/>
            <p:cNvSpPr/>
            <p:nvPr/>
          </p:nvSpPr>
          <p:spPr bwMode="auto">
            <a:xfrm>
              <a:off x="4887913" y="5132388"/>
              <a:ext cx="455613" cy="79375"/>
            </a:xfrm>
            <a:custGeom>
              <a:avLst/>
              <a:gdLst>
                <a:gd name="T0" fmla="*/ 131 w 138"/>
                <a:gd name="T1" fmla="*/ 4 h 24"/>
                <a:gd name="T2" fmla="*/ 101 w 138"/>
                <a:gd name="T3" fmla="*/ 3 h 24"/>
                <a:gd name="T4" fmla="*/ 45 w 138"/>
                <a:gd name="T5" fmla="*/ 7 h 24"/>
                <a:gd name="T6" fmla="*/ 8 w 138"/>
                <a:gd name="T7" fmla="*/ 11 h 24"/>
                <a:gd name="T8" fmla="*/ 0 w 138"/>
                <a:gd name="T9" fmla="*/ 10 h 24"/>
                <a:gd name="T10" fmla="*/ 3 w 138"/>
                <a:gd name="T11" fmla="*/ 20 h 24"/>
                <a:gd name="T12" fmla="*/ 9 w 138"/>
                <a:gd name="T13" fmla="*/ 24 h 24"/>
                <a:gd name="T14" fmla="*/ 61 w 138"/>
                <a:gd name="T15" fmla="*/ 23 h 24"/>
                <a:gd name="T16" fmla="*/ 131 w 138"/>
                <a:gd name="T17" fmla="*/ 22 h 24"/>
                <a:gd name="T18" fmla="*/ 135 w 138"/>
                <a:gd name="T19" fmla="*/ 18 h 24"/>
                <a:gd name="T20" fmla="*/ 138 w 138"/>
                <a:gd name="T21" fmla="*/ 0 h 24"/>
                <a:gd name="T22" fmla="*/ 131 w 138"/>
                <a:gd name="T23" fmla="*/ 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38" h="24">
                  <a:moveTo>
                    <a:pt x="131" y="4"/>
                  </a:moveTo>
                  <a:cubicBezTo>
                    <a:pt x="121" y="4"/>
                    <a:pt x="111" y="2"/>
                    <a:pt x="101" y="3"/>
                  </a:cubicBezTo>
                  <a:cubicBezTo>
                    <a:pt x="82" y="4"/>
                    <a:pt x="64" y="4"/>
                    <a:pt x="45" y="7"/>
                  </a:cubicBezTo>
                  <a:cubicBezTo>
                    <a:pt x="33" y="9"/>
                    <a:pt x="20" y="9"/>
                    <a:pt x="8" y="11"/>
                  </a:cubicBezTo>
                  <a:cubicBezTo>
                    <a:pt x="6" y="11"/>
                    <a:pt x="3" y="12"/>
                    <a:pt x="0" y="10"/>
                  </a:cubicBezTo>
                  <a:cubicBezTo>
                    <a:pt x="1" y="13"/>
                    <a:pt x="3" y="17"/>
                    <a:pt x="3" y="20"/>
                  </a:cubicBezTo>
                  <a:cubicBezTo>
                    <a:pt x="4" y="24"/>
                    <a:pt x="6" y="24"/>
                    <a:pt x="9" y="24"/>
                  </a:cubicBezTo>
                  <a:cubicBezTo>
                    <a:pt x="26" y="24"/>
                    <a:pt x="44" y="24"/>
                    <a:pt x="61" y="23"/>
                  </a:cubicBezTo>
                  <a:cubicBezTo>
                    <a:pt x="85" y="23"/>
                    <a:pt x="108" y="22"/>
                    <a:pt x="131" y="22"/>
                  </a:cubicBezTo>
                  <a:cubicBezTo>
                    <a:pt x="134" y="22"/>
                    <a:pt x="135" y="21"/>
                    <a:pt x="135" y="18"/>
                  </a:cubicBezTo>
                  <a:cubicBezTo>
                    <a:pt x="136" y="12"/>
                    <a:pt x="137" y="6"/>
                    <a:pt x="138" y="0"/>
                  </a:cubicBezTo>
                  <a:cubicBezTo>
                    <a:pt x="137" y="4"/>
                    <a:pt x="134" y="4"/>
                    <a:pt x="131" y="4"/>
                  </a:cubicBezTo>
                  <a:close/>
                </a:path>
              </a:pathLst>
            </a:custGeom>
            <a:solidFill>
              <a:srgbClr val="A2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iSľíḍé"/>
            <p:cNvSpPr/>
            <p:nvPr/>
          </p:nvSpPr>
          <p:spPr bwMode="auto">
            <a:xfrm>
              <a:off x="4887913" y="5132388"/>
              <a:ext cx="455613" cy="39688"/>
            </a:xfrm>
            <a:custGeom>
              <a:avLst/>
              <a:gdLst>
                <a:gd name="T0" fmla="*/ 133 w 138"/>
                <a:gd name="T1" fmla="*/ 2 h 12"/>
                <a:gd name="T2" fmla="*/ 107 w 138"/>
                <a:gd name="T3" fmla="*/ 1 h 12"/>
                <a:gd name="T4" fmla="*/ 72 w 138"/>
                <a:gd name="T5" fmla="*/ 3 h 12"/>
                <a:gd name="T6" fmla="*/ 35 w 138"/>
                <a:gd name="T7" fmla="*/ 6 h 12"/>
                <a:gd name="T8" fmla="*/ 0 w 138"/>
                <a:gd name="T9" fmla="*/ 10 h 12"/>
                <a:gd name="T10" fmla="*/ 8 w 138"/>
                <a:gd name="T11" fmla="*/ 11 h 12"/>
                <a:gd name="T12" fmla="*/ 45 w 138"/>
                <a:gd name="T13" fmla="*/ 7 h 12"/>
                <a:gd name="T14" fmla="*/ 101 w 138"/>
                <a:gd name="T15" fmla="*/ 3 h 12"/>
                <a:gd name="T16" fmla="*/ 131 w 138"/>
                <a:gd name="T17" fmla="*/ 4 h 12"/>
                <a:gd name="T18" fmla="*/ 138 w 138"/>
                <a:gd name="T19" fmla="*/ 0 h 12"/>
                <a:gd name="T20" fmla="*/ 133 w 138"/>
                <a:gd name="T21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38" h="12">
                  <a:moveTo>
                    <a:pt x="133" y="2"/>
                  </a:moveTo>
                  <a:cubicBezTo>
                    <a:pt x="124" y="2"/>
                    <a:pt x="115" y="2"/>
                    <a:pt x="107" y="1"/>
                  </a:cubicBezTo>
                  <a:cubicBezTo>
                    <a:pt x="95" y="1"/>
                    <a:pt x="83" y="3"/>
                    <a:pt x="72" y="3"/>
                  </a:cubicBezTo>
                  <a:cubicBezTo>
                    <a:pt x="59" y="3"/>
                    <a:pt x="48" y="6"/>
                    <a:pt x="35" y="6"/>
                  </a:cubicBezTo>
                  <a:cubicBezTo>
                    <a:pt x="24" y="7"/>
                    <a:pt x="12" y="10"/>
                    <a:pt x="0" y="10"/>
                  </a:cubicBezTo>
                  <a:cubicBezTo>
                    <a:pt x="3" y="12"/>
                    <a:pt x="6" y="11"/>
                    <a:pt x="8" y="11"/>
                  </a:cubicBezTo>
                  <a:cubicBezTo>
                    <a:pt x="20" y="9"/>
                    <a:pt x="33" y="9"/>
                    <a:pt x="45" y="7"/>
                  </a:cubicBezTo>
                  <a:cubicBezTo>
                    <a:pt x="64" y="4"/>
                    <a:pt x="82" y="4"/>
                    <a:pt x="101" y="3"/>
                  </a:cubicBezTo>
                  <a:cubicBezTo>
                    <a:pt x="111" y="2"/>
                    <a:pt x="121" y="4"/>
                    <a:pt x="131" y="4"/>
                  </a:cubicBezTo>
                  <a:cubicBezTo>
                    <a:pt x="134" y="4"/>
                    <a:pt x="137" y="4"/>
                    <a:pt x="138" y="0"/>
                  </a:cubicBezTo>
                  <a:cubicBezTo>
                    <a:pt x="136" y="2"/>
                    <a:pt x="135" y="2"/>
                    <a:pt x="133" y="2"/>
                  </a:cubicBezTo>
                  <a:close/>
                </a:path>
              </a:pathLst>
            </a:custGeom>
            <a:solidFill>
              <a:srgbClr val="A2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iśḻîdé"/>
            <p:cNvSpPr/>
            <p:nvPr/>
          </p:nvSpPr>
          <p:spPr bwMode="auto">
            <a:xfrm>
              <a:off x="3875088" y="5003801"/>
              <a:ext cx="198438" cy="161925"/>
            </a:xfrm>
            <a:custGeom>
              <a:avLst/>
              <a:gdLst>
                <a:gd name="T0" fmla="*/ 23 w 60"/>
                <a:gd name="T1" fmla="*/ 48 h 49"/>
                <a:gd name="T2" fmla="*/ 49 w 60"/>
                <a:gd name="T3" fmla="*/ 47 h 49"/>
                <a:gd name="T4" fmla="*/ 51 w 60"/>
                <a:gd name="T5" fmla="*/ 44 h 49"/>
                <a:gd name="T6" fmla="*/ 52 w 60"/>
                <a:gd name="T7" fmla="*/ 37 h 49"/>
                <a:gd name="T8" fmla="*/ 59 w 60"/>
                <a:gd name="T9" fmla="*/ 4 h 49"/>
                <a:gd name="T10" fmla="*/ 57 w 60"/>
                <a:gd name="T11" fmla="*/ 1 h 49"/>
                <a:gd name="T12" fmla="*/ 42 w 60"/>
                <a:gd name="T13" fmla="*/ 1 h 49"/>
                <a:gd name="T14" fmla="*/ 3 w 60"/>
                <a:gd name="T15" fmla="*/ 22 h 49"/>
                <a:gd name="T16" fmla="*/ 1 w 60"/>
                <a:gd name="T17" fmla="*/ 31 h 49"/>
                <a:gd name="T18" fmla="*/ 7 w 60"/>
                <a:gd name="T19" fmla="*/ 48 h 49"/>
                <a:gd name="T20" fmla="*/ 23 w 60"/>
                <a:gd name="T21" fmla="*/ 4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49">
                  <a:moveTo>
                    <a:pt x="23" y="48"/>
                  </a:moveTo>
                  <a:cubicBezTo>
                    <a:pt x="32" y="49"/>
                    <a:pt x="40" y="48"/>
                    <a:pt x="49" y="47"/>
                  </a:cubicBezTo>
                  <a:cubicBezTo>
                    <a:pt x="51" y="47"/>
                    <a:pt x="51" y="46"/>
                    <a:pt x="51" y="44"/>
                  </a:cubicBezTo>
                  <a:cubicBezTo>
                    <a:pt x="52" y="42"/>
                    <a:pt x="51" y="40"/>
                    <a:pt x="52" y="37"/>
                  </a:cubicBezTo>
                  <a:cubicBezTo>
                    <a:pt x="53" y="26"/>
                    <a:pt x="55" y="15"/>
                    <a:pt x="59" y="4"/>
                  </a:cubicBezTo>
                  <a:cubicBezTo>
                    <a:pt x="60" y="2"/>
                    <a:pt x="60" y="1"/>
                    <a:pt x="57" y="1"/>
                  </a:cubicBezTo>
                  <a:cubicBezTo>
                    <a:pt x="52" y="1"/>
                    <a:pt x="47" y="0"/>
                    <a:pt x="42" y="1"/>
                  </a:cubicBezTo>
                  <a:cubicBezTo>
                    <a:pt x="27" y="4"/>
                    <a:pt x="14" y="12"/>
                    <a:pt x="3" y="22"/>
                  </a:cubicBezTo>
                  <a:cubicBezTo>
                    <a:pt x="1" y="25"/>
                    <a:pt x="0" y="28"/>
                    <a:pt x="1" y="31"/>
                  </a:cubicBezTo>
                  <a:cubicBezTo>
                    <a:pt x="3" y="36"/>
                    <a:pt x="4" y="42"/>
                    <a:pt x="7" y="48"/>
                  </a:cubicBezTo>
                  <a:cubicBezTo>
                    <a:pt x="13" y="48"/>
                    <a:pt x="18" y="48"/>
                    <a:pt x="23" y="4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ŝliḓé"/>
            <p:cNvSpPr/>
            <p:nvPr/>
          </p:nvSpPr>
          <p:spPr bwMode="auto">
            <a:xfrm>
              <a:off x="4135438" y="4200526"/>
              <a:ext cx="220663" cy="217488"/>
            </a:xfrm>
            <a:custGeom>
              <a:avLst/>
              <a:gdLst>
                <a:gd name="T0" fmla="*/ 12 w 67"/>
                <a:gd name="T1" fmla="*/ 62 h 66"/>
                <a:gd name="T2" fmla="*/ 33 w 67"/>
                <a:gd name="T3" fmla="*/ 66 h 66"/>
                <a:gd name="T4" fmla="*/ 37 w 67"/>
                <a:gd name="T5" fmla="*/ 65 h 66"/>
                <a:gd name="T6" fmla="*/ 52 w 67"/>
                <a:gd name="T7" fmla="*/ 41 h 66"/>
                <a:gd name="T8" fmla="*/ 67 w 67"/>
                <a:gd name="T9" fmla="*/ 11 h 66"/>
                <a:gd name="T10" fmla="*/ 42 w 67"/>
                <a:gd name="T11" fmla="*/ 2 h 66"/>
                <a:gd name="T12" fmla="*/ 30 w 67"/>
                <a:gd name="T13" fmla="*/ 7 h 66"/>
                <a:gd name="T14" fmla="*/ 5 w 67"/>
                <a:gd name="T15" fmla="*/ 52 h 66"/>
                <a:gd name="T16" fmla="*/ 2 w 67"/>
                <a:gd name="T17" fmla="*/ 60 h 66"/>
                <a:gd name="T18" fmla="*/ 12 w 67"/>
                <a:gd name="T19" fmla="*/ 62 h 66"/>
                <a:gd name="T20" fmla="*/ 17 w 67"/>
                <a:gd name="T21" fmla="*/ 42 h 66"/>
                <a:gd name="T22" fmla="*/ 23 w 67"/>
                <a:gd name="T23" fmla="*/ 31 h 66"/>
                <a:gd name="T24" fmla="*/ 35 w 67"/>
                <a:gd name="T25" fmla="*/ 15 h 66"/>
                <a:gd name="T26" fmla="*/ 40 w 67"/>
                <a:gd name="T27" fmla="*/ 14 h 66"/>
                <a:gd name="T28" fmla="*/ 41 w 67"/>
                <a:gd name="T29" fmla="*/ 18 h 66"/>
                <a:gd name="T30" fmla="*/ 24 w 67"/>
                <a:gd name="T31" fmla="*/ 44 h 66"/>
                <a:gd name="T32" fmla="*/ 21 w 67"/>
                <a:gd name="T33" fmla="*/ 46 h 66"/>
                <a:gd name="T34" fmla="*/ 17 w 67"/>
                <a:gd name="T35" fmla="*/ 4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67" h="66">
                  <a:moveTo>
                    <a:pt x="12" y="62"/>
                  </a:moveTo>
                  <a:cubicBezTo>
                    <a:pt x="19" y="62"/>
                    <a:pt x="26" y="63"/>
                    <a:pt x="33" y="66"/>
                  </a:cubicBezTo>
                  <a:cubicBezTo>
                    <a:pt x="35" y="66"/>
                    <a:pt x="36" y="66"/>
                    <a:pt x="37" y="65"/>
                  </a:cubicBezTo>
                  <a:cubicBezTo>
                    <a:pt x="42" y="57"/>
                    <a:pt x="48" y="49"/>
                    <a:pt x="52" y="41"/>
                  </a:cubicBezTo>
                  <a:cubicBezTo>
                    <a:pt x="56" y="31"/>
                    <a:pt x="62" y="21"/>
                    <a:pt x="67" y="11"/>
                  </a:cubicBezTo>
                  <a:cubicBezTo>
                    <a:pt x="59" y="7"/>
                    <a:pt x="51" y="4"/>
                    <a:pt x="42" y="2"/>
                  </a:cubicBezTo>
                  <a:cubicBezTo>
                    <a:pt x="35" y="0"/>
                    <a:pt x="34" y="1"/>
                    <a:pt x="30" y="7"/>
                  </a:cubicBezTo>
                  <a:cubicBezTo>
                    <a:pt x="22" y="22"/>
                    <a:pt x="14" y="37"/>
                    <a:pt x="5" y="52"/>
                  </a:cubicBezTo>
                  <a:cubicBezTo>
                    <a:pt x="4" y="54"/>
                    <a:pt x="0" y="58"/>
                    <a:pt x="2" y="60"/>
                  </a:cubicBezTo>
                  <a:cubicBezTo>
                    <a:pt x="4" y="63"/>
                    <a:pt x="8" y="63"/>
                    <a:pt x="12" y="62"/>
                  </a:cubicBezTo>
                  <a:close/>
                  <a:moveTo>
                    <a:pt x="17" y="42"/>
                  </a:moveTo>
                  <a:cubicBezTo>
                    <a:pt x="18" y="38"/>
                    <a:pt x="21" y="35"/>
                    <a:pt x="23" y="31"/>
                  </a:cubicBezTo>
                  <a:cubicBezTo>
                    <a:pt x="27" y="25"/>
                    <a:pt x="31" y="20"/>
                    <a:pt x="35" y="15"/>
                  </a:cubicBezTo>
                  <a:cubicBezTo>
                    <a:pt x="37" y="14"/>
                    <a:pt x="38" y="13"/>
                    <a:pt x="40" y="14"/>
                  </a:cubicBezTo>
                  <a:cubicBezTo>
                    <a:pt x="42" y="15"/>
                    <a:pt x="42" y="16"/>
                    <a:pt x="41" y="18"/>
                  </a:cubicBezTo>
                  <a:cubicBezTo>
                    <a:pt x="36" y="27"/>
                    <a:pt x="30" y="36"/>
                    <a:pt x="24" y="44"/>
                  </a:cubicBezTo>
                  <a:cubicBezTo>
                    <a:pt x="23" y="45"/>
                    <a:pt x="22" y="46"/>
                    <a:pt x="21" y="46"/>
                  </a:cubicBezTo>
                  <a:cubicBezTo>
                    <a:pt x="18" y="47"/>
                    <a:pt x="16" y="45"/>
                    <a:pt x="17" y="42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ṣḻiďe"/>
            <p:cNvSpPr/>
            <p:nvPr/>
          </p:nvSpPr>
          <p:spPr bwMode="auto">
            <a:xfrm>
              <a:off x="3868738" y="4819651"/>
              <a:ext cx="174625" cy="230188"/>
            </a:xfrm>
            <a:custGeom>
              <a:avLst/>
              <a:gdLst>
                <a:gd name="T0" fmla="*/ 53 w 53"/>
                <a:gd name="T1" fmla="*/ 44 h 70"/>
                <a:gd name="T2" fmla="*/ 49 w 53"/>
                <a:gd name="T3" fmla="*/ 13 h 70"/>
                <a:gd name="T4" fmla="*/ 50 w 53"/>
                <a:gd name="T5" fmla="*/ 4 h 70"/>
                <a:gd name="T6" fmla="*/ 39 w 53"/>
                <a:gd name="T7" fmla="*/ 1 h 70"/>
                <a:gd name="T8" fmla="*/ 13 w 53"/>
                <a:gd name="T9" fmla="*/ 16 h 70"/>
                <a:gd name="T10" fmla="*/ 18 w 53"/>
                <a:gd name="T11" fmla="*/ 15 h 70"/>
                <a:gd name="T12" fmla="*/ 20 w 53"/>
                <a:gd name="T13" fmla="*/ 22 h 70"/>
                <a:gd name="T14" fmla="*/ 19 w 53"/>
                <a:gd name="T15" fmla="*/ 25 h 70"/>
                <a:gd name="T16" fmla="*/ 14 w 53"/>
                <a:gd name="T17" fmla="*/ 30 h 70"/>
                <a:gd name="T18" fmla="*/ 10 w 53"/>
                <a:gd name="T19" fmla="*/ 24 h 70"/>
                <a:gd name="T20" fmla="*/ 0 w 53"/>
                <a:gd name="T21" fmla="*/ 58 h 70"/>
                <a:gd name="T22" fmla="*/ 1 w 53"/>
                <a:gd name="T23" fmla="*/ 67 h 70"/>
                <a:gd name="T24" fmla="*/ 4 w 53"/>
                <a:gd name="T25" fmla="*/ 68 h 70"/>
                <a:gd name="T26" fmla="*/ 53 w 53"/>
                <a:gd name="T27" fmla="*/ 44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" h="70">
                  <a:moveTo>
                    <a:pt x="53" y="44"/>
                  </a:moveTo>
                  <a:cubicBezTo>
                    <a:pt x="45" y="34"/>
                    <a:pt x="47" y="24"/>
                    <a:pt x="49" y="13"/>
                  </a:cubicBezTo>
                  <a:cubicBezTo>
                    <a:pt x="50" y="10"/>
                    <a:pt x="52" y="7"/>
                    <a:pt x="50" y="4"/>
                  </a:cubicBezTo>
                  <a:cubicBezTo>
                    <a:pt x="46" y="2"/>
                    <a:pt x="43" y="1"/>
                    <a:pt x="39" y="1"/>
                  </a:cubicBezTo>
                  <a:cubicBezTo>
                    <a:pt x="26" y="0"/>
                    <a:pt x="15" y="3"/>
                    <a:pt x="13" y="16"/>
                  </a:cubicBezTo>
                  <a:cubicBezTo>
                    <a:pt x="15" y="15"/>
                    <a:pt x="16" y="13"/>
                    <a:pt x="18" y="15"/>
                  </a:cubicBezTo>
                  <a:cubicBezTo>
                    <a:pt x="20" y="17"/>
                    <a:pt x="21" y="19"/>
                    <a:pt x="20" y="22"/>
                  </a:cubicBezTo>
                  <a:cubicBezTo>
                    <a:pt x="20" y="23"/>
                    <a:pt x="19" y="24"/>
                    <a:pt x="19" y="25"/>
                  </a:cubicBezTo>
                  <a:cubicBezTo>
                    <a:pt x="18" y="28"/>
                    <a:pt x="17" y="30"/>
                    <a:pt x="14" y="30"/>
                  </a:cubicBezTo>
                  <a:cubicBezTo>
                    <a:pt x="10" y="30"/>
                    <a:pt x="11" y="26"/>
                    <a:pt x="10" y="24"/>
                  </a:cubicBezTo>
                  <a:cubicBezTo>
                    <a:pt x="6" y="35"/>
                    <a:pt x="3" y="46"/>
                    <a:pt x="0" y="58"/>
                  </a:cubicBezTo>
                  <a:cubicBezTo>
                    <a:pt x="0" y="61"/>
                    <a:pt x="0" y="64"/>
                    <a:pt x="1" y="67"/>
                  </a:cubicBezTo>
                  <a:cubicBezTo>
                    <a:pt x="1" y="70"/>
                    <a:pt x="2" y="70"/>
                    <a:pt x="4" y="68"/>
                  </a:cubicBezTo>
                  <a:cubicBezTo>
                    <a:pt x="18" y="54"/>
                    <a:pt x="34" y="47"/>
                    <a:pt x="53" y="44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ṣḷïďê"/>
            <p:cNvSpPr/>
            <p:nvPr/>
          </p:nvSpPr>
          <p:spPr bwMode="auto">
            <a:xfrm>
              <a:off x="5068888" y="3435351"/>
              <a:ext cx="469900" cy="69850"/>
            </a:xfrm>
            <a:custGeom>
              <a:avLst/>
              <a:gdLst>
                <a:gd name="T0" fmla="*/ 137 w 142"/>
                <a:gd name="T1" fmla="*/ 1 h 21"/>
                <a:gd name="T2" fmla="*/ 111 w 142"/>
                <a:gd name="T3" fmla="*/ 3 h 21"/>
                <a:gd name="T4" fmla="*/ 61 w 142"/>
                <a:gd name="T5" fmla="*/ 4 h 21"/>
                <a:gd name="T6" fmla="*/ 1 w 142"/>
                <a:gd name="T7" fmla="*/ 5 h 21"/>
                <a:gd name="T8" fmla="*/ 7 w 142"/>
                <a:gd name="T9" fmla="*/ 14 h 21"/>
                <a:gd name="T10" fmla="*/ 55 w 142"/>
                <a:gd name="T11" fmla="*/ 21 h 21"/>
                <a:gd name="T12" fmla="*/ 110 w 142"/>
                <a:gd name="T13" fmla="*/ 17 h 21"/>
                <a:gd name="T14" fmla="*/ 135 w 142"/>
                <a:gd name="T15" fmla="*/ 13 h 21"/>
                <a:gd name="T16" fmla="*/ 142 w 142"/>
                <a:gd name="T17" fmla="*/ 6 h 21"/>
                <a:gd name="T18" fmla="*/ 137 w 142"/>
                <a:gd name="T19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21">
                  <a:moveTo>
                    <a:pt x="137" y="1"/>
                  </a:moveTo>
                  <a:cubicBezTo>
                    <a:pt x="128" y="3"/>
                    <a:pt x="120" y="2"/>
                    <a:pt x="111" y="3"/>
                  </a:cubicBezTo>
                  <a:cubicBezTo>
                    <a:pt x="94" y="4"/>
                    <a:pt x="77" y="3"/>
                    <a:pt x="61" y="4"/>
                  </a:cubicBezTo>
                  <a:cubicBezTo>
                    <a:pt x="41" y="5"/>
                    <a:pt x="21" y="5"/>
                    <a:pt x="1" y="5"/>
                  </a:cubicBezTo>
                  <a:cubicBezTo>
                    <a:pt x="0" y="10"/>
                    <a:pt x="2" y="12"/>
                    <a:pt x="7" y="14"/>
                  </a:cubicBezTo>
                  <a:cubicBezTo>
                    <a:pt x="22" y="19"/>
                    <a:pt x="39" y="21"/>
                    <a:pt x="55" y="21"/>
                  </a:cubicBezTo>
                  <a:cubicBezTo>
                    <a:pt x="74" y="21"/>
                    <a:pt x="92" y="19"/>
                    <a:pt x="110" y="17"/>
                  </a:cubicBezTo>
                  <a:cubicBezTo>
                    <a:pt x="119" y="16"/>
                    <a:pt x="127" y="16"/>
                    <a:pt x="135" y="13"/>
                  </a:cubicBezTo>
                  <a:cubicBezTo>
                    <a:pt x="138" y="11"/>
                    <a:pt x="142" y="10"/>
                    <a:pt x="142" y="6"/>
                  </a:cubicBezTo>
                  <a:cubicBezTo>
                    <a:pt x="142" y="3"/>
                    <a:pt x="141" y="0"/>
                    <a:pt x="137" y="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íṥḻïḓé"/>
            <p:cNvSpPr/>
            <p:nvPr/>
          </p:nvSpPr>
          <p:spPr bwMode="auto">
            <a:xfrm>
              <a:off x="4227513" y="2439988"/>
              <a:ext cx="142875" cy="220663"/>
            </a:xfrm>
            <a:custGeom>
              <a:avLst/>
              <a:gdLst>
                <a:gd name="T0" fmla="*/ 39 w 43"/>
                <a:gd name="T1" fmla="*/ 12 h 67"/>
                <a:gd name="T2" fmla="*/ 25 w 43"/>
                <a:gd name="T3" fmla="*/ 12 h 67"/>
                <a:gd name="T4" fmla="*/ 4 w 43"/>
                <a:gd name="T5" fmla="*/ 5 h 67"/>
                <a:gd name="T6" fmla="*/ 0 w 43"/>
                <a:gd name="T7" fmla="*/ 0 h 67"/>
                <a:gd name="T8" fmla="*/ 1 w 43"/>
                <a:gd name="T9" fmla="*/ 9 h 67"/>
                <a:gd name="T10" fmla="*/ 5 w 43"/>
                <a:gd name="T11" fmla="*/ 41 h 67"/>
                <a:gd name="T12" fmla="*/ 39 w 43"/>
                <a:gd name="T13" fmla="*/ 66 h 67"/>
                <a:gd name="T14" fmla="*/ 42 w 43"/>
                <a:gd name="T15" fmla="*/ 63 h 67"/>
                <a:gd name="T16" fmla="*/ 39 w 43"/>
                <a:gd name="T17" fmla="*/ 12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67">
                  <a:moveTo>
                    <a:pt x="39" y="12"/>
                  </a:moveTo>
                  <a:cubicBezTo>
                    <a:pt x="34" y="14"/>
                    <a:pt x="30" y="12"/>
                    <a:pt x="25" y="12"/>
                  </a:cubicBezTo>
                  <a:cubicBezTo>
                    <a:pt x="18" y="12"/>
                    <a:pt x="11" y="9"/>
                    <a:pt x="4" y="5"/>
                  </a:cubicBezTo>
                  <a:cubicBezTo>
                    <a:pt x="2" y="4"/>
                    <a:pt x="0" y="2"/>
                    <a:pt x="0" y="0"/>
                  </a:cubicBezTo>
                  <a:cubicBezTo>
                    <a:pt x="0" y="3"/>
                    <a:pt x="0" y="6"/>
                    <a:pt x="1" y="9"/>
                  </a:cubicBezTo>
                  <a:cubicBezTo>
                    <a:pt x="2" y="19"/>
                    <a:pt x="3" y="30"/>
                    <a:pt x="5" y="41"/>
                  </a:cubicBezTo>
                  <a:cubicBezTo>
                    <a:pt x="10" y="57"/>
                    <a:pt x="22" y="67"/>
                    <a:pt x="39" y="66"/>
                  </a:cubicBezTo>
                  <a:cubicBezTo>
                    <a:pt x="41" y="66"/>
                    <a:pt x="43" y="66"/>
                    <a:pt x="42" y="63"/>
                  </a:cubicBezTo>
                  <a:cubicBezTo>
                    <a:pt x="41" y="46"/>
                    <a:pt x="40" y="29"/>
                    <a:pt x="39" y="12"/>
                  </a:cubicBezTo>
                  <a:close/>
                </a:path>
              </a:pathLst>
            </a:custGeom>
            <a:solidFill>
              <a:srgbClr val="858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ṥ1íḍe"/>
            <p:cNvSpPr/>
            <p:nvPr/>
          </p:nvSpPr>
          <p:spPr bwMode="auto">
            <a:xfrm>
              <a:off x="4227513" y="2439988"/>
              <a:ext cx="128588" cy="46038"/>
            </a:xfrm>
            <a:custGeom>
              <a:avLst/>
              <a:gdLst>
                <a:gd name="T0" fmla="*/ 4 w 39"/>
                <a:gd name="T1" fmla="*/ 5 h 14"/>
                <a:gd name="T2" fmla="*/ 25 w 39"/>
                <a:gd name="T3" fmla="*/ 12 h 14"/>
                <a:gd name="T4" fmla="*/ 39 w 39"/>
                <a:gd name="T5" fmla="*/ 12 h 14"/>
                <a:gd name="T6" fmla="*/ 17 w 39"/>
                <a:gd name="T7" fmla="*/ 9 h 14"/>
                <a:gd name="T8" fmla="*/ 0 w 39"/>
                <a:gd name="T9" fmla="*/ 0 h 14"/>
                <a:gd name="T10" fmla="*/ 4 w 39"/>
                <a:gd name="T11" fmla="*/ 5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14">
                  <a:moveTo>
                    <a:pt x="4" y="5"/>
                  </a:moveTo>
                  <a:cubicBezTo>
                    <a:pt x="11" y="9"/>
                    <a:pt x="18" y="12"/>
                    <a:pt x="25" y="12"/>
                  </a:cubicBezTo>
                  <a:cubicBezTo>
                    <a:pt x="30" y="12"/>
                    <a:pt x="34" y="14"/>
                    <a:pt x="39" y="12"/>
                  </a:cubicBezTo>
                  <a:cubicBezTo>
                    <a:pt x="32" y="11"/>
                    <a:pt x="24" y="12"/>
                    <a:pt x="17" y="9"/>
                  </a:cubicBezTo>
                  <a:cubicBezTo>
                    <a:pt x="11" y="7"/>
                    <a:pt x="4" y="6"/>
                    <a:pt x="0" y="0"/>
                  </a:cubicBezTo>
                  <a:cubicBezTo>
                    <a:pt x="0" y="2"/>
                    <a:pt x="2" y="4"/>
                    <a:pt x="4" y="5"/>
                  </a:cubicBezTo>
                  <a:close/>
                </a:path>
              </a:pathLst>
            </a:custGeom>
            <a:solidFill>
              <a:srgbClr val="858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ṥļïdé"/>
            <p:cNvSpPr/>
            <p:nvPr/>
          </p:nvSpPr>
          <p:spPr bwMode="auto">
            <a:xfrm>
              <a:off x="5227638" y="1138238"/>
              <a:ext cx="244475" cy="184150"/>
            </a:xfrm>
            <a:custGeom>
              <a:avLst/>
              <a:gdLst>
                <a:gd name="T0" fmla="*/ 30 w 74"/>
                <a:gd name="T1" fmla="*/ 54 h 56"/>
                <a:gd name="T2" fmla="*/ 56 w 74"/>
                <a:gd name="T3" fmla="*/ 50 h 56"/>
                <a:gd name="T4" fmla="*/ 71 w 74"/>
                <a:gd name="T5" fmla="*/ 36 h 56"/>
                <a:gd name="T6" fmla="*/ 67 w 74"/>
                <a:gd name="T7" fmla="*/ 0 h 56"/>
                <a:gd name="T8" fmla="*/ 64 w 74"/>
                <a:gd name="T9" fmla="*/ 9 h 56"/>
                <a:gd name="T10" fmla="*/ 37 w 74"/>
                <a:gd name="T11" fmla="*/ 28 h 56"/>
                <a:gd name="T12" fmla="*/ 8 w 74"/>
                <a:gd name="T13" fmla="*/ 19 h 56"/>
                <a:gd name="T14" fmla="*/ 2 w 74"/>
                <a:gd name="T15" fmla="*/ 13 h 56"/>
                <a:gd name="T16" fmla="*/ 13 w 74"/>
                <a:gd name="T17" fmla="*/ 48 h 56"/>
                <a:gd name="T18" fmla="*/ 30 w 74"/>
                <a:gd name="T19" fmla="*/ 5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4" h="56">
                  <a:moveTo>
                    <a:pt x="30" y="54"/>
                  </a:moveTo>
                  <a:cubicBezTo>
                    <a:pt x="39" y="52"/>
                    <a:pt x="47" y="51"/>
                    <a:pt x="56" y="50"/>
                  </a:cubicBezTo>
                  <a:cubicBezTo>
                    <a:pt x="65" y="49"/>
                    <a:pt x="69" y="44"/>
                    <a:pt x="71" y="36"/>
                  </a:cubicBezTo>
                  <a:cubicBezTo>
                    <a:pt x="74" y="24"/>
                    <a:pt x="73" y="12"/>
                    <a:pt x="67" y="0"/>
                  </a:cubicBezTo>
                  <a:cubicBezTo>
                    <a:pt x="66" y="3"/>
                    <a:pt x="65" y="6"/>
                    <a:pt x="64" y="9"/>
                  </a:cubicBezTo>
                  <a:cubicBezTo>
                    <a:pt x="60" y="21"/>
                    <a:pt x="50" y="27"/>
                    <a:pt x="37" y="28"/>
                  </a:cubicBezTo>
                  <a:cubicBezTo>
                    <a:pt x="26" y="28"/>
                    <a:pt x="17" y="25"/>
                    <a:pt x="8" y="19"/>
                  </a:cubicBezTo>
                  <a:cubicBezTo>
                    <a:pt x="5" y="17"/>
                    <a:pt x="4" y="14"/>
                    <a:pt x="2" y="13"/>
                  </a:cubicBezTo>
                  <a:cubicBezTo>
                    <a:pt x="0" y="26"/>
                    <a:pt x="6" y="37"/>
                    <a:pt x="13" y="48"/>
                  </a:cubicBezTo>
                  <a:cubicBezTo>
                    <a:pt x="17" y="53"/>
                    <a:pt x="23" y="56"/>
                    <a:pt x="30" y="54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ïśliḍê"/>
            <p:cNvSpPr/>
            <p:nvPr/>
          </p:nvSpPr>
          <p:spPr bwMode="auto">
            <a:xfrm>
              <a:off x="5068888" y="3382963"/>
              <a:ext cx="473075" cy="73025"/>
            </a:xfrm>
            <a:custGeom>
              <a:avLst/>
              <a:gdLst>
                <a:gd name="T0" fmla="*/ 142 w 143"/>
                <a:gd name="T1" fmla="*/ 3 h 22"/>
                <a:gd name="T2" fmla="*/ 137 w 143"/>
                <a:gd name="T3" fmla="*/ 1 h 22"/>
                <a:gd name="T4" fmla="*/ 71 w 143"/>
                <a:gd name="T5" fmla="*/ 8 h 22"/>
                <a:gd name="T6" fmla="*/ 13 w 143"/>
                <a:gd name="T7" fmla="*/ 8 h 22"/>
                <a:gd name="T8" fmla="*/ 1 w 143"/>
                <a:gd name="T9" fmla="*/ 21 h 22"/>
                <a:gd name="T10" fmla="*/ 6 w 143"/>
                <a:gd name="T11" fmla="*/ 20 h 22"/>
                <a:gd name="T12" fmla="*/ 9 w 143"/>
                <a:gd name="T13" fmla="*/ 20 h 22"/>
                <a:gd name="T14" fmla="*/ 83 w 143"/>
                <a:gd name="T15" fmla="*/ 18 h 22"/>
                <a:gd name="T16" fmla="*/ 136 w 143"/>
                <a:gd name="T17" fmla="*/ 16 h 22"/>
                <a:gd name="T18" fmla="*/ 142 w 143"/>
                <a:gd name="T19" fmla="*/ 22 h 22"/>
                <a:gd name="T20" fmla="*/ 142 w 143"/>
                <a:gd name="T21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3" h="22">
                  <a:moveTo>
                    <a:pt x="142" y="3"/>
                  </a:moveTo>
                  <a:cubicBezTo>
                    <a:pt x="141" y="0"/>
                    <a:pt x="139" y="0"/>
                    <a:pt x="137" y="1"/>
                  </a:cubicBezTo>
                  <a:cubicBezTo>
                    <a:pt x="115" y="7"/>
                    <a:pt x="93" y="8"/>
                    <a:pt x="71" y="8"/>
                  </a:cubicBezTo>
                  <a:cubicBezTo>
                    <a:pt x="52" y="9"/>
                    <a:pt x="32" y="8"/>
                    <a:pt x="13" y="8"/>
                  </a:cubicBezTo>
                  <a:cubicBezTo>
                    <a:pt x="0" y="8"/>
                    <a:pt x="0" y="8"/>
                    <a:pt x="1" y="21"/>
                  </a:cubicBezTo>
                  <a:cubicBezTo>
                    <a:pt x="2" y="20"/>
                    <a:pt x="4" y="20"/>
                    <a:pt x="6" y="20"/>
                  </a:cubicBezTo>
                  <a:cubicBezTo>
                    <a:pt x="7" y="19"/>
                    <a:pt x="8" y="19"/>
                    <a:pt x="9" y="20"/>
                  </a:cubicBezTo>
                  <a:cubicBezTo>
                    <a:pt x="34" y="20"/>
                    <a:pt x="58" y="19"/>
                    <a:pt x="83" y="18"/>
                  </a:cubicBezTo>
                  <a:cubicBezTo>
                    <a:pt x="101" y="18"/>
                    <a:pt x="118" y="18"/>
                    <a:pt x="136" y="16"/>
                  </a:cubicBezTo>
                  <a:cubicBezTo>
                    <a:pt x="142" y="16"/>
                    <a:pt x="142" y="17"/>
                    <a:pt x="142" y="22"/>
                  </a:cubicBezTo>
                  <a:cubicBezTo>
                    <a:pt x="143" y="16"/>
                    <a:pt x="143" y="10"/>
                    <a:pt x="142" y="3"/>
                  </a:cubicBezTo>
                  <a:close/>
                </a:path>
              </a:pathLst>
            </a:custGeom>
            <a:solidFill>
              <a:srgbClr val="868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ïš1iḋê"/>
            <p:cNvSpPr/>
            <p:nvPr/>
          </p:nvSpPr>
          <p:spPr bwMode="auto">
            <a:xfrm>
              <a:off x="5072063" y="3435351"/>
              <a:ext cx="466725" cy="20638"/>
            </a:xfrm>
            <a:custGeom>
              <a:avLst/>
              <a:gdLst>
                <a:gd name="T0" fmla="*/ 135 w 141"/>
                <a:gd name="T1" fmla="*/ 0 h 6"/>
                <a:gd name="T2" fmla="*/ 82 w 141"/>
                <a:gd name="T3" fmla="*/ 2 h 6"/>
                <a:gd name="T4" fmla="*/ 8 w 141"/>
                <a:gd name="T5" fmla="*/ 4 h 6"/>
                <a:gd name="T6" fmla="*/ 5 w 141"/>
                <a:gd name="T7" fmla="*/ 4 h 6"/>
                <a:gd name="T8" fmla="*/ 0 w 141"/>
                <a:gd name="T9" fmla="*/ 5 h 6"/>
                <a:gd name="T10" fmla="*/ 60 w 141"/>
                <a:gd name="T11" fmla="*/ 4 h 6"/>
                <a:gd name="T12" fmla="*/ 110 w 141"/>
                <a:gd name="T13" fmla="*/ 3 h 6"/>
                <a:gd name="T14" fmla="*/ 136 w 141"/>
                <a:gd name="T15" fmla="*/ 1 h 6"/>
                <a:gd name="T16" fmla="*/ 141 w 141"/>
                <a:gd name="T17" fmla="*/ 6 h 6"/>
                <a:gd name="T18" fmla="*/ 135 w 141"/>
                <a:gd name="T1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1" h="6">
                  <a:moveTo>
                    <a:pt x="135" y="0"/>
                  </a:moveTo>
                  <a:cubicBezTo>
                    <a:pt x="117" y="2"/>
                    <a:pt x="100" y="2"/>
                    <a:pt x="82" y="2"/>
                  </a:cubicBezTo>
                  <a:cubicBezTo>
                    <a:pt x="57" y="3"/>
                    <a:pt x="33" y="4"/>
                    <a:pt x="8" y="4"/>
                  </a:cubicBezTo>
                  <a:cubicBezTo>
                    <a:pt x="7" y="3"/>
                    <a:pt x="6" y="3"/>
                    <a:pt x="5" y="4"/>
                  </a:cubicBezTo>
                  <a:cubicBezTo>
                    <a:pt x="3" y="4"/>
                    <a:pt x="1" y="4"/>
                    <a:pt x="0" y="5"/>
                  </a:cubicBezTo>
                  <a:cubicBezTo>
                    <a:pt x="20" y="5"/>
                    <a:pt x="40" y="5"/>
                    <a:pt x="60" y="4"/>
                  </a:cubicBezTo>
                  <a:cubicBezTo>
                    <a:pt x="76" y="3"/>
                    <a:pt x="93" y="4"/>
                    <a:pt x="110" y="3"/>
                  </a:cubicBezTo>
                  <a:cubicBezTo>
                    <a:pt x="119" y="2"/>
                    <a:pt x="127" y="3"/>
                    <a:pt x="136" y="1"/>
                  </a:cubicBezTo>
                  <a:cubicBezTo>
                    <a:pt x="140" y="0"/>
                    <a:pt x="141" y="3"/>
                    <a:pt x="141" y="6"/>
                  </a:cubicBezTo>
                  <a:cubicBezTo>
                    <a:pt x="141" y="1"/>
                    <a:pt x="141" y="0"/>
                    <a:pt x="135" y="0"/>
                  </a:cubicBezTo>
                  <a:close/>
                </a:path>
              </a:pathLst>
            </a:custGeom>
            <a:solidFill>
              <a:srgbClr val="8683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śľiḍè"/>
            <p:cNvSpPr/>
            <p:nvPr/>
          </p:nvSpPr>
          <p:spPr bwMode="auto">
            <a:xfrm>
              <a:off x="5233988" y="1073151"/>
              <a:ext cx="214313" cy="157163"/>
            </a:xfrm>
            <a:custGeom>
              <a:avLst/>
              <a:gdLst>
                <a:gd name="T0" fmla="*/ 3 w 65"/>
                <a:gd name="T1" fmla="*/ 34 h 48"/>
                <a:gd name="T2" fmla="*/ 39 w 65"/>
                <a:gd name="T3" fmla="*/ 46 h 48"/>
                <a:gd name="T4" fmla="*/ 61 w 65"/>
                <a:gd name="T5" fmla="*/ 28 h 48"/>
                <a:gd name="T6" fmla="*/ 65 w 65"/>
                <a:gd name="T7" fmla="*/ 20 h 48"/>
                <a:gd name="T8" fmla="*/ 29 w 65"/>
                <a:gd name="T9" fmla="*/ 3 h 48"/>
                <a:gd name="T10" fmla="*/ 0 w 65"/>
                <a:gd name="T11" fmla="*/ 33 h 48"/>
                <a:gd name="T12" fmla="*/ 3 w 65"/>
                <a:gd name="T13" fmla="*/ 34 h 48"/>
                <a:gd name="T14" fmla="*/ 45 w 65"/>
                <a:gd name="T15" fmla="*/ 38 h 48"/>
                <a:gd name="T16" fmla="*/ 40 w 65"/>
                <a:gd name="T17" fmla="*/ 33 h 48"/>
                <a:gd name="T18" fmla="*/ 45 w 65"/>
                <a:gd name="T19" fmla="*/ 28 h 48"/>
                <a:gd name="T20" fmla="*/ 49 w 65"/>
                <a:gd name="T21" fmla="*/ 33 h 48"/>
                <a:gd name="T22" fmla="*/ 45 w 65"/>
                <a:gd name="T23" fmla="*/ 38 h 48"/>
                <a:gd name="T24" fmla="*/ 16 w 65"/>
                <a:gd name="T25" fmla="*/ 25 h 48"/>
                <a:gd name="T26" fmla="*/ 38 w 65"/>
                <a:gd name="T27" fmla="*/ 14 h 48"/>
                <a:gd name="T28" fmla="*/ 46 w 65"/>
                <a:gd name="T29" fmla="*/ 15 h 48"/>
                <a:gd name="T30" fmla="*/ 50 w 65"/>
                <a:gd name="T31" fmla="*/ 21 h 48"/>
                <a:gd name="T32" fmla="*/ 43 w 65"/>
                <a:gd name="T33" fmla="*/ 24 h 48"/>
                <a:gd name="T34" fmla="*/ 29 w 65"/>
                <a:gd name="T35" fmla="*/ 24 h 48"/>
                <a:gd name="T36" fmla="*/ 21 w 65"/>
                <a:gd name="T37" fmla="*/ 30 h 48"/>
                <a:gd name="T38" fmla="*/ 15 w 65"/>
                <a:gd name="T39" fmla="*/ 31 h 48"/>
                <a:gd name="T40" fmla="*/ 16 w 65"/>
                <a:gd name="T41" fmla="*/ 25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48">
                  <a:moveTo>
                    <a:pt x="3" y="34"/>
                  </a:moveTo>
                  <a:cubicBezTo>
                    <a:pt x="13" y="44"/>
                    <a:pt x="25" y="48"/>
                    <a:pt x="39" y="46"/>
                  </a:cubicBezTo>
                  <a:cubicBezTo>
                    <a:pt x="50" y="45"/>
                    <a:pt x="58" y="39"/>
                    <a:pt x="61" y="28"/>
                  </a:cubicBezTo>
                  <a:cubicBezTo>
                    <a:pt x="62" y="25"/>
                    <a:pt x="62" y="22"/>
                    <a:pt x="65" y="20"/>
                  </a:cubicBezTo>
                  <a:cubicBezTo>
                    <a:pt x="58" y="7"/>
                    <a:pt x="45" y="0"/>
                    <a:pt x="29" y="3"/>
                  </a:cubicBezTo>
                  <a:cubicBezTo>
                    <a:pt x="14" y="5"/>
                    <a:pt x="2" y="18"/>
                    <a:pt x="0" y="33"/>
                  </a:cubicBezTo>
                  <a:cubicBezTo>
                    <a:pt x="1" y="33"/>
                    <a:pt x="2" y="33"/>
                    <a:pt x="3" y="34"/>
                  </a:cubicBezTo>
                  <a:close/>
                  <a:moveTo>
                    <a:pt x="45" y="38"/>
                  </a:moveTo>
                  <a:cubicBezTo>
                    <a:pt x="42" y="37"/>
                    <a:pt x="40" y="35"/>
                    <a:pt x="40" y="33"/>
                  </a:cubicBezTo>
                  <a:cubicBezTo>
                    <a:pt x="40" y="30"/>
                    <a:pt x="42" y="28"/>
                    <a:pt x="45" y="28"/>
                  </a:cubicBezTo>
                  <a:cubicBezTo>
                    <a:pt x="48" y="28"/>
                    <a:pt x="49" y="30"/>
                    <a:pt x="49" y="33"/>
                  </a:cubicBezTo>
                  <a:cubicBezTo>
                    <a:pt x="50" y="36"/>
                    <a:pt x="48" y="38"/>
                    <a:pt x="45" y="38"/>
                  </a:cubicBezTo>
                  <a:close/>
                  <a:moveTo>
                    <a:pt x="16" y="25"/>
                  </a:moveTo>
                  <a:cubicBezTo>
                    <a:pt x="21" y="17"/>
                    <a:pt x="29" y="14"/>
                    <a:pt x="38" y="14"/>
                  </a:cubicBezTo>
                  <a:cubicBezTo>
                    <a:pt x="41" y="14"/>
                    <a:pt x="43" y="14"/>
                    <a:pt x="46" y="15"/>
                  </a:cubicBezTo>
                  <a:cubicBezTo>
                    <a:pt x="48" y="16"/>
                    <a:pt x="51" y="17"/>
                    <a:pt x="50" y="21"/>
                  </a:cubicBezTo>
                  <a:cubicBezTo>
                    <a:pt x="49" y="24"/>
                    <a:pt x="46" y="25"/>
                    <a:pt x="43" y="24"/>
                  </a:cubicBezTo>
                  <a:cubicBezTo>
                    <a:pt x="38" y="22"/>
                    <a:pt x="33" y="22"/>
                    <a:pt x="29" y="24"/>
                  </a:cubicBezTo>
                  <a:cubicBezTo>
                    <a:pt x="25" y="25"/>
                    <a:pt x="23" y="28"/>
                    <a:pt x="21" y="30"/>
                  </a:cubicBezTo>
                  <a:cubicBezTo>
                    <a:pt x="19" y="31"/>
                    <a:pt x="18" y="33"/>
                    <a:pt x="15" y="31"/>
                  </a:cubicBezTo>
                  <a:cubicBezTo>
                    <a:pt x="13" y="30"/>
                    <a:pt x="14" y="27"/>
                    <a:pt x="16" y="25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ṩ1îḍe"/>
            <p:cNvSpPr/>
            <p:nvPr/>
          </p:nvSpPr>
          <p:spPr bwMode="auto">
            <a:xfrm>
              <a:off x="5233988" y="1138238"/>
              <a:ext cx="214313" cy="92075"/>
            </a:xfrm>
            <a:custGeom>
              <a:avLst/>
              <a:gdLst>
                <a:gd name="T0" fmla="*/ 6 w 65"/>
                <a:gd name="T1" fmla="*/ 19 h 28"/>
                <a:gd name="T2" fmla="*/ 35 w 65"/>
                <a:gd name="T3" fmla="*/ 28 h 28"/>
                <a:gd name="T4" fmla="*/ 62 w 65"/>
                <a:gd name="T5" fmla="*/ 9 h 28"/>
                <a:gd name="T6" fmla="*/ 65 w 65"/>
                <a:gd name="T7" fmla="*/ 0 h 28"/>
                <a:gd name="T8" fmla="*/ 61 w 65"/>
                <a:gd name="T9" fmla="*/ 8 h 28"/>
                <a:gd name="T10" fmla="*/ 39 w 65"/>
                <a:gd name="T11" fmla="*/ 26 h 28"/>
                <a:gd name="T12" fmla="*/ 3 w 65"/>
                <a:gd name="T13" fmla="*/ 14 h 28"/>
                <a:gd name="T14" fmla="*/ 0 w 65"/>
                <a:gd name="T15" fmla="*/ 13 h 28"/>
                <a:gd name="T16" fmla="*/ 6 w 65"/>
                <a:gd name="T17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28">
                  <a:moveTo>
                    <a:pt x="6" y="19"/>
                  </a:moveTo>
                  <a:cubicBezTo>
                    <a:pt x="15" y="25"/>
                    <a:pt x="24" y="28"/>
                    <a:pt x="35" y="28"/>
                  </a:cubicBezTo>
                  <a:cubicBezTo>
                    <a:pt x="48" y="27"/>
                    <a:pt x="58" y="21"/>
                    <a:pt x="62" y="9"/>
                  </a:cubicBezTo>
                  <a:cubicBezTo>
                    <a:pt x="63" y="6"/>
                    <a:pt x="64" y="3"/>
                    <a:pt x="65" y="0"/>
                  </a:cubicBezTo>
                  <a:cubicBezTo>
                    <a:pt x="62" y="2"/>
                    <a:pt x="62" y="5"/>
                    <a:pt x="61" y="8"/>
                  </a:cubicBezTo>
                  <a:cubicBezTo>
                    <a:pt x="58" y="19"/>
                    <a:pt x="50" y="25"/>
                    <a:pt x="39" y="26"/>
                  </a:cubicBezTo>
                  <a:cubicBezTo>
                    <a:pt x="25" y="28"/>
                    <a:pt x="13" y="24"/>
                    <a:pt x="3" y="14"/>
                  </a:cubicBezTo>
                  <a:cubicBezTo>
                    <a:pt x="2" y="13"/>
                    <a:pt x="1" y="13"/>
                    <a:pt x="0" y="13"/>
                  </a:cubicBezTo>
                  <a:cubicBezTo>
                    <a:pt x="2" y="14"/>
                    <a:pt x="3" y="17"/>
                    <a:pt x="6" y="19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íS1ïḋè"/>
            <p:cNvSpPr/>
            <p:nvPr/>
          </p:nvSpPr>
          <p:spPr bwMode="auto">
            <a:xfrm>
              <a:off x="4122738" y="4446588"/>
              <a:ext cx="184150" cy="231775"/>
            </a:xfrm>
            <a:custGeom>
              <a:avLst/>
              <a:gdLst>
                <a:gd name="T0" fmla="*/ 0 w 56"/>
                <a:gd name="T1" fmla="*/ 56 h 70"/>
                <a:gd name="T2" fmla="*/ 21 w 56"/>
                <a:gd name="T3" fmla="*/ 68 h 70"/>
                <a:gd name="T4" fmla="*/ 26 w 56"/>
                <a:gd name="T5" fmla="*/ 67 h 70"/>
                <a:gd name="T6" fmla="*/ 54 w 56"/>
                <a:gd name="T7" fmla="*/ 18 h 70"/>
                <a:gd name="T8" fmla="*/ 54 w 56"/>
                <a:gd name="T9" fmla="*/ 12 h 70"/>
                <a:gd name="T10" fmla="*/ 34 w 56"/>
                <a:gd name="T11" fmla="*/ 0 h 70"/>
                <a:gd name="T12" fmla="*/ 4 w 56"/>
                <a:gd name="T13" fmla="*/ 49 h 70"/>
                <a:gd name="T14" fmla="*/ 0 w 56"/>
                <a:gd name="T15" fmla="*/ 5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" h="70">
                  <a:moveTo>
                    <a:pt x="0" y="56"/>
                  </a:moveTo>
                  <a:cubicBezTo>
                    <a:pt x="7" y="59"/>
                    <a:pt x="14" y="63"/>
                    <a:pt x="21" y="68"/>
                  </a:cubicBezTo>
                  <a:cubicBezTo>
                    <a:pt x="23" y="70"/>
                    <a:pt x="24" y="70"/>
                    <a:pt x="26" y="67"/>
                  </a:cubicBezTo>
                  <a:cubicBezTo>
                    <a:pt x="35" y="51"/>
                    <a:pt x="45" y="34"/>
                    <a:pt x="54" y="18"/>
                  </a:cubicBezTo>
                  <a:cubicBezTo>
                    <a:pt x="56" y="16"/>
                    <a:pt x="55" y="14"/>
                    <a:pt x="54" y="12"/>
                  </a:cubicBezTo>
                  <a:cubicBezTo>
                    <a:pt x="48" y="7"/>
                    <a:pt x="42" y="2"/>
                    <a:pt x="34" y="0"/>
                  </a:cubicBezTo>
                  <a:cubicBezTo>
                    <a:pt x="23" y="15"/>
                    <a:pt x="15" y="33"/>
                    <a:pt x="4" y="49"/>
                  </a:cubicBezTo>
                  <a:cubicBezTo>
                    <a:pt x="2" y="51"/>
                    <a:pt x="1" y="54"/>
                    <a:pt x="0" y="56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îśļiďé"/>
            <p:cNvSpPr/>
            <p:nvPr/>
          </p:nvSpPr>
          <p:spPr bwMode="auto">
            <a:xfrm>
              <a:off x="6224588" y="2443163"/>
              <a:ext cx="149225" cy="177800"/>
            </a:xfrm>
            <a:custGeom>
              <a:avLst/>
              <a:gdLst>
                <a:gd name="T0" fmla="*/ 12 w 45"/>
                <a:gd name="T1" fmla="*/ 53 h 54"/>
                <a:gd name="T2" fmla="*/ 43 w 45"/>
                <a:gd name="T3" fmla="*/ 27 h 54"/>
                <a:gd name="T4" fmla="*/ 44 w 45"/>
                <a:gd name="T5" fmla="*/ 0 h 54"/>
                <a:gd name="T6" fmla="*/ 42 w 45"/>
                <a:gd name="T7" fmla="*/ 2 h 54"/>
                <a:gd name="T8" fmla="*/ 1 w 45"/>
                <a:gd name="T9" fmla="*/ 8 h 54"/>
                <a:gd name="T10" fmla="*/ 2 w 45"/>
                <a:gd name="T11" fmla="*/ 42 h 54"/>
                <a:gd name="T12" fmla="*/ 12 w 45"/>
                <a:gd name="T13" fmla="*/ 53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54">
                  <a:moveTo>
                    <a:pt x="12" y="53"/>
                  </a:moveTo>
                  <a:cubicBezTo>
                    <a:pt x="29" y="53"/>
                    <a:pt x="40" y="43"/>
                    <a:pt x="43" y="27"/>
                  </a:cubicBezTo>
                  <a:cubicBezTo>
                    <a:pt x="44" y="18"/>
                    <a:pt x="45" y="9"/>
                    <a:pt x="44" y="0"/>
                  </a:cubicBezTo>
                  <a:cubicBezTo>
                    <a:pt x="44" y="1"/>
                    <a:pt x="43" y="2"/>
                    <a:pt x="42" y="2"/>
                  </a:cubicBezTo>
                  <a:cubicBezTo>
                    <a:pt x="29" y="10"/>
                    <a:pt x="15" y="11"/>
                    <a:pt x="1" y="8"/>
                  </a:cubicBezTo>
                  <a:cubicBezTo>
                    <a:pt x="0" y="20"/>
                    <a:pt x="1" y="31"/>
                    <a:pt x="2" y="42"/>
                  </a:cubicBezTo>
                  <a:cubicBezTo>
                    <a:pt x="2" y="54"/>
                    <a:pt x="1" y="52"/>
                    <a:pt x="12" y="53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$1idê"/>
            <p:cNvSpPr/>
            <p:nvPr/>
          </p:nvSpPr>
          <p:spPr bwMode="auto">
            <a:xfrm>
              <a:off x="6227763" y="2443163"/>
              <a:ext cx="142875" cy="36513"/>
            </a:xfrm>
            <a:custGeom>
              <a:avLst/>
              <a:gdLst>
                <a:gd name="T0" fmla="*/ 41 w 43"/>
                <a:gd name="T1" fmla="*/ 2 h 11"/>
                <a:gd name="T2" fmla="*/ 43 w 43"/>
                <a:gd name="T3" fmla="*/ 0 h 11"/>
                <a:gd name="T4" fmla="*/ 8 w 43"/>
                <a:gd name="T5" fmla="*/ 8 h 11"/>
                <a:gd name="T6" fmla="*/ 0 w 43"/>
                <a:gd name="T7" fmla="*/ 8 h 11"/>
                <a:gd name="T8" fmla="*/ 41 w 43"/>
                <a:gd name="T9" fmla="*/ 2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1">
                  <a:moveTo>
                    <a:pt x="41" y="2"/>
                  </a:moveTo>
                  <a:cubicBezTo>
                    <a:pt x="42" y="2"/>
                    <a:pt x="43" y="1"/>
                    <a:pt x="43" y="0"/>
                  </a:cubicBezTo>
                  <a:cubicBezTo>
                    <a:pt x="33" y="6"/>
                    <a:pt x="21" y="10"/>
                    <a:pt x="8" y="8"/>
                  </a:cubicBezTo>
                  <a:cubicBezTo>
                    <a:pt x="5" y="8"/>
                    <a:pt x="3" y="7"/>
                    <a:pt x="0" y="8"/>
                  </a:cubicBezTo>
                  <a:cubicBezTo>
                    <a:pt x="14" y="11"/>
                    <a:pt x="28" y="10"/>
                    <a:pt x="41" y="2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íṩľíḑe"/>
            <p:cNvSpPr/>
            <p:nvPr/>
          </p:nvSpPr>
          <p:spPr bwMode="auto">
            <a:xfrm>
              <a:off x="4065588" y="5014913"/>
              <a:ext cx="152400" cy="144463"/>
            </a:xfrm>
            <a:custGeom>
              <a:avLst/>
              <a:gdLst>
                <a:gd name="T0" fmla="*/ 38 w 46"/>
                <a:gd name="T1" fmla="*/ 44 h 44"/>
                <a:gd name="T2" fmla="*/ 43 w 46"/>
                <a:gd name="T3" fmla="*/ 41 h 44"/>
                <a:gd name="T4" fmla="*/ 46 w 46"/>
                <a:gd name="T5" fmla="*/ 8 h 44"/>
                <a:gd name="T6" fmla="*/ 42 w 46"/>
                <a:gd name="T7" fmla="*/ 4 h 44"/>
                <a:gd name="T8" fmla="*/ 17 w 46"/>
                <a:gd name="T9" fmla="*/ 0 h 44"/>
                <a:gd name="T10" fmla="*/ 8 w 46"/>
                <a:gd name="T11" fmla="*/ 4 h 44"/>
                <a:gd name="T12" fmla="*/ 1 w 46"/>
                <a:gd name="T13" fmla="*/ 44 h 44"/>
                <a:gd name="T14" fmla="*/ 38 w 46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44">
                  <a:moveTo>
                    <a:pt x="38" y="44"/>
                  </a:moveTo>
                  <a:cubicBezTo>
                    <a:pt x="41" y="44"/>
                    <a:pt x="42" y="43"/>
                    <a:pt x="43" y="41"/>
                  </a:cubicBezTo>
                  <a:cubicBezTo>
                    <a:pt x="44" y="30"/>
                    <a:pt x="45" y="19"/>
                    <a:pt x="46" y="8"/>
                  </a:cubicBezTo>
                  <a:cubicBezTo>
                    <a:pt x="46" y="5"/>
                    <a:pt x="45" y="4"/>
                    <a:pt x="42" y="4"/>
                  </a:cubicBezTo>
                  <a:cubicBezTo>
                    <a:pt x="34" y="3"/>
                    <a:pt x="25" y="2"/>
                    <a:pt x="17" y="0"/>
                  </a:cubicBezTo>
                  <a:cubicBezTo>
                    <a:pt x="13" y="0"/>
                    <a:pt x="10" y="1"/>
                    <a:pt x="8" y="4"/>
                  </a:cubicBezTo>
                  <a:cubicBezTo>
                    <a:pt x="2" y="17"/>
                    <a:pt x="0" y="30"/>
                    <a:pt x="1" y="44"/>
                  </a:cubicBezTo>
                  <a:cubicBezTo>
                    <a:pt x="13" y="44"/>
                    <a:pt x="26" y="44"/>
                    <a:pt x="38" y="44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îşliḋé"/>
            <p:cNvSpPr/>
            <p:nvPr/>
          </p:nvSpPr>
          <p:spPr bwMode="auto">
            <a:xfrm>
              <a:off x="4025900" y="4430713"/>
              <a:ext cx="207963" cy="201613"/>
            </a:xfrm>
            <a:custGeom>
              <a:avLst/>
              <a:gdLst>
                <a:gd name="T0" fmla="*/ 29 w 63"/>
                <a:gd name="T1" fmla="*/ 61 h 61"/>
                <a:gd name="T2" fmla="*/ 36 w 63"/>
                <a:gd name="T3" fmla="*/ 47 h 61"/>
                <a:gd name="T4" fmla="*/ 49 w 63"/>
                <a:gd name="T5" fmla="*/ 24 h 61"/>
                <a:gd name="T6" fmla="*/ 63 w 63"/>
                <a:gd name="T7" fmla="*/ 5 h 61"/>
                <a:gd name="T8" fmla="*/ 37 w 63"/>
                <a:gd name="T9" fmla="*/ 0 h 61"/>
                <a:gd name="T10" fmla="*/ 24 w 63"/>
                <a:gd name="T11" fmla="*/ 8 h 61"/>
                <a:gd name="T12" fmla="*/ 4 w 63"/>
                <a:gd name="T13" fmla="*/ 46 h 61"/>
                <a:gd name="T14" fmla="*/ 0 w 63"/>
                <a:gd name="T15" fmla="*/ 57 h 61"/>
                <a:gd name="T16" fmla="*/ 29 w 63"/>
                <a:gd name="T17" fmla="*/ 61 h 61"/>
                <a:gd name="T18" fmla="*/ 12 w 63"/>
                <a:gd name="T19" fmla="*/ 39 h 61"/>
                <a:gd name="T20" fmla="*/ 16 w 63"/>
                <a:gd name="T21" fmla="*/ 31 h 61"/>
                <a:gd name="T22" fmla="*/ 28 w 63"/>
                <a:gd name="T23" fmla="*/ 12 h 61"/>
                <a:gd name="T24" fmla="*/ 31 w 63"/>
                <a:gd name="T25" fmla="*/ 9 h 61"/>
                <a:gd name="T26" fmla="*/ 34 w 63"/>
                <a:gd name="T27" fmla="*/ 13 h 61"/>
                <a:gd name="T28" fmla="*/ 17 w 63"/>
                <a:gd name="T29" fmla="*/ 42 h 61"/>
                <a:gd name="T30" fmla="*/ 12 w 63"/>
                <a:gd name="T31" fmla="*/ 43 h 61"/>
                <a:gd name="T32" fmla="*/ 12 w 63"/>
                <a:gd name="T33" fmla="*/ 39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3" h="61">
                  <a:moveTo>
                    <a:pt x="29" y="61"/>
                  </a:moveTo>
                  <a:cubicBezTo>
                    <a:pt x="30" y="55"/>
                    <a:pt x="33" y="51"/>
                    <a:pt x="36" y="47"/>
                  </a:cubicBezTo>
                  <a:cubicBezTo>
                    <a:pt x="41" y="39"/>
                    <a:pt x="45" y="32"/>
                    <a:pt x="49" y="24"/>
                  </a:cubicBezTo>
                  <a:cubicBezTo>
                    <a:pt x="53" y="17"/>
                    <a:pt x="58" y="10"/>
                    <a:pt x="63" y="5"/>
                  </a:cubicBezTo>
                  <a:cubicBezTo>
                    <a:pt x="55" y="1"/>
                    <a:pt x="46" y="0"/>
                    <a:pt x="37" y="0"/>
                  </a:cubicBezTo>
                  <a:cubicBezTo>
                    <a:pt x="30" y="0"/>
                    <a:pt x="27" y="2"/>
                    <a:pt x="24" y="8"/>
                  </a:cubicBezTo>
                  <a:cubicBezTo>
                    <a:pt x="18" y="21"/>
                    <a:pt x="11" y="33"/>
                    <a:pt x="4" y="46"/>
                  </a:cubicBezTo>
                  <a:cubicBezTo>
                    <a:pt x="3" y="49"/>
                    <a:pt x="1" y="53"/>
                    <a:pt x="0" y="57"/>
                  </a:cubicBezTo>
                  <a:cubicBezTo>
                    <a:pt x="10" y="56"/>
                    <a:pt x="19" y="58"/>
                    <a:pt x="29" y="61"/>
                  </a:cubicBezTo>
                  <a:close/>
                  <a:moveTo>
                    <a:pt x="12" y="39"/>
                  </a:moveTo>
                  <a:cubicBezTo>
                    <a:pt x="12" y="36"/>
                    <a:pt x="14" y="34"/>
                    <a:pt x="16" y="31"/>
                  </a:cubicBezTo>
                  <a:cubicBezTo>
                    <a:pt x="20" y="25"/>
                    <a:pt x="24" y="19"/>
                    <a:pt x="28" y="12"/>
                  </a:cubicBezTo>
                  <a:cubicBezTo>
                    <a:pt x="29" y="11"/>
                    <a:pt x="29" y="10"/>
                    <a:pt x="31" y="9"/>
                  </a:cubicBezTo>
                  <a:cubicBezTo>
                    <a:pt x="34" y="10"/>
                    <a:pt x="35" y="11"/>
                    <a:pt x="34" y="13"/>
                  </a:cubicBezTo>
                  <a:cubicBezTo>
                    <a:pt x="29" y="24"/>
                    <a:pt x="24" y="33"/>
                    <a:pt x="17" y="42"/>
                  </a:cubicBezTo>
                  <a:cubicBezTo>
                    <a:pt x="16" y="43"/>
                    <a:pt x="14" y="44"/>
                    <a:pt x="12" y="43"/>
                  </a:cubicBezTo>
                  <a:cubicBezTo>
                    <a:pt x="11" y="43"/>
                    <a:pt x="11" y="41"/>
                    <a:pt x="12" y="39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śḷïḓè"/>
            <p:cNvSpPr/>
            <p:nvPr/>
          </p:nvSpPr>
          <p:spPr bwMode="auto">
            <a:xfrm>
              <a:off x="4122738" y="4446588"/>
              <a:ext cx="111125" cy="185738"/>
            </a:xfrm>
            <a:custGeom>
              <a:avLst/>
              <a:gdLst>
                <a:gd name="T0" fmla="*/ 7 w 34"/>
                <a:gd name="T1" fmla="*/ 42 h 56"/>
                <a:gd name="T2" fmla="*/ 0 w 34"/>
                <a:gd name="T3" fmla="*/ 56 h 56"/>
                <a:gd name="T4" fmla="*/ 4 w 34"/>
                <a:gd name="T5" fmla="*/ 49 h 56"/>
                <a:gd name="T6" fmla="*/ 34 w 34"/>
                <a:gd name="T7" fmla="*/ 0 h 56"/>
                <a:gd name="T8" fmla="*/ 20 w 34"/>
                <a:gd name="T9" fmla="*/ 19 h 56"/>
                <a:gd name="T10" fmla="*/ 7 w 34"/>
                <a:gd name="T11" fmla="*/ 42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56">
                  <a:moveTo>
                    <a:pt x="7" y="42"/>
                  </a:moveTo>
                  <a:cubicBezTo>
                    <a:pt x="4" y="46"/>
                    <a:pt x="1" y="50"/>
                    <a:pt x="0" y="56"/>
                  </a:cubicBezTo>
                  <a:cubicBezTo>
                    <a:pt x="1" y="54"/>
                    <a:pt x="2" y="51"/>
                    <a:pt x="4" y="49"/>
                  </a:cubicBezTo>
                  <a:cubicBezTo>
                    <a:pt x="15" y="33"/>
                    <a:pt x="23" y="15"/>
                    <a:pt x="34" y="0"/>
                  </a:cubicBezTo>
                  <a:cubicBezTo>
                    <a:pt x="29" y="5"/>
                    <a:pt x="24" y="12"/>
                    <a:pt x="20" y="19"/>
                  </a:cubicBezTo>
                  <a:cubicBezTo>
                    <a:pt x="16" y="27"/>
                    <a:pt x="12" y="34"/>
                    <a:pt x="7" y="42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îšḷïḑê"/>
            <p:cNvSpPr/>
            <p:nvPr/>
          </p:nvSpPr>
          <p:spPr bwMode="auto">
            <a:xfrm>
              <a:off x="4244975" y="4237038"/>
              <a:ext cx="180975" cy="223838"/>
            </a:xfrm>
            <a:custGeom>
              <a:avLst/>
              <a:gdLst>
                <a:gd name="T0" fmla="*/ 33 w 55"/>
                <a:gd name="T1" fmla="*/ 4 h 68"/>
                <a:gd name="T2" fmla="*/ 6 w 55"/>
                <a:gd name="T3" fmla="*/ 52 h 68"/>
                <a:gd name="T4" fmla="*/ 0 w 55"/>
                <a:gd name="T5" fmla="*/ 55 h 68"/>
                <a:gd name="T6" fmla="*/ 20 w 55"/>
                <a:gd name="T7" fmla="*/ 66 h 68"/>
                <a:gd name="T8" fmla="*/ 26 w 55"/>
                <a:gd name="T9" fmla="*/ 65 h 68"/>
                <a:gd name="T10" fmla="*/ 54 w 55"/>
                <a:gd name="T11" fmla="*/ 20 h 68"/>
                <a:gd name="T12" fmla="*/ 54 w 55"/>
                <a:gd name="T13" fmla="*/ 15 h 68"/>
                <a:gd name="T14" fmla="*/ 34 w 55"/>
                <a:gd name="T15" fmla="*/ 0 h 68"/>
                <a:gd name="T16" fmla="*/ 33 w 55"/>
                <a:gd name="T17" fmla="*/ 4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" h="68">
                  <a:moveTo>
                    <a:pt x="33" y="4"/>
                  </a:moveTo>
                  <a:cubicBezTo>
                    <a:pt x="24" y="20"/>
                    <a:pt x="17" y="38"/>
                    <a:pt x="6" y="52"/>
                  </a:cubicBezTo>
                  <a:cubicBezTo>
                    <a:pt x="4" y="54"/>
                    <a:pt x="3" y="57"/>
                    <a:pt x="0" y="55"/>
                  </a:cubicBezTo>
                  <a:cubicBezTo>
                    <a:pt x="7" y="59"/>
                    <a:pt x="14" y="62"/>
                    <a:pt x="20" y="66"/>
                  </a:cubicBezTo>
                  <a:cubicBezTo>
                    <a:pt x="23" y="68"/>
                    <a:pt x="24" y="67"/>
                    <a:pt x="26" y="65"/>
                  </a:cubicBezTo>
                  <a:cubicBezTo>
                    <a:pt x="38" y="52"/>
                    <a:pt x="47" y="36"/>
                    <a:pt x="54" y="20"/>
                  </a:cubicBezTo>
                  <a:cubicBezTo>
                    <a:pt x="55" y="18"/>
                    <a:pt x="55" y="17"/>
                    <a:pt x="54" y="15"/>
                  </a:cubicBezTo>
                  <a:cubicBezTo>
                    <a:pt x="48" y="9"/>
                    <a:pt x="42" y="4"/>
                    <a:pt x="34" y="0"/>
                  </a:cubicBezTo>
                  <a:cubicBezTo>
                    <a:pt x="35" y="2"/>
                    <a:pt x="34" y="3"/>
                    <a:pt x="33" y="4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íṣlïḋe"/>
            <p:cNvSpPr/>
            <p:nvPr/>
          </p:nvSpPr>
          <p:spPr bwMode="auto">
            <a:xfrm>
              <a:off x="4244975" y="4237038"/>
              <a:ext cx="114300" cy="187325"/>
            </a:xfrm>
            <a:custGeom>
              <a:avLst/>
              <a:gdLst>
                <a:gd name="T0" fmla="*/ 4 w 35"/>
                <a:gd name="T1" fmla="*/ 54 h 57"/>
                <a:gd name="T2" fmla="*/ 0 w 35"/>
                <a:gd name="T3" fmla="*/ 55 h 57"/>
                <a:gd name="T4" fmla="*/ 6 w 35"/>
                <a:gd name="T5" fmla="*/ 52 h 57"/>
                <a:gd name="T6" fmla="*/ 33 w 35"/>
                <a:gd name="T7" fmla="*/ 4 h 57"/>
                <a:gd name="T8" fmla="*/ 34 w 35"/>
                <a:gd name="T9" fmla="*/ 0 h 57"/>
                <a:gd name="T10" fmla="*/ 19 w 35"/>
                <a:gd name="T11" fmla="*/ 30 h 57"/>
                <a:gd name="T12" fmla="*/ 4 w 35"/>
                <a:gd name="T13" fmla="*/ 54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57">
                  <a:moveTo>
                    <a:pt x="4" y="54"/>
                  </a:moveTo>
                  <a:cubicBezTo>
                    <a:pt x="3" y="55"/>
                    <a:pt x="2" y="55"/>
                    <a:pt x="0" y="55"/>
                  </a:cubicBezTo>
                  <a:cubicBezTo>
                    <a:pt x="3" y="57"/>
                    <a:pt x="4" y="54"/>
                    <a:pt x="6" y="52"/>
                  </a:cubicBezTo>
                  <a:cubicBezTo>
                    <a:pt x="17" y="38"/>
                    <a:pt x="24" y="20"/>
                    <a:pt x="33" y="4"/>
                  </a:cubicBezTo>
                  <a:cubicBezTo>
                    <a:pt x="34" y="3"/>
                    <a:pt x="35" y="2"/>
                    <a:pt x="34" y="0"/>
                  </a:cubicBezTo>
                  <a:cubicBezTo>
                    <a:pt x="29" y="10"/>
                    <a:pt x="23" y="20"/>
                    <a:pt x="19" y="30"/>
                  </a:cubicBezTo>
                  <a:cubicBezTo>
                    <a:pt x="15" y="38"/>
                    <a:pt x="9" y="46"/>
                    <a:pt x="4" y="54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íṩlide"/>
            <p:cNvSpPr/>
            <p:nvPr/>
          </p:nvSpPr>
          <p:spPr bwMode="auto">
            <a:xfrm>
              <a:off x="4373563" y="4041776"/>
              <a:ext cx="161925" cy="220663"/>
            </a:xfrm>
            <a:custGeom>
              <a:avLst/>
              <a:gdLst>
                <a:gd name="T0" fmla="*/ 0 w 49"/>
                <a:gd name="T1" fmla="*/ 47 h 67"/>
                <a:gd name="T2" fmla="*/ 22 w 49"/>
                <a:gd name="T3" fmla="*/ 65 h 67"/>
                <a:gd name="T4" fmla="*/ 26 w 49"/>
                <a:gd name="T5" fmla="*/ 65 h 67"/>
                <a:gd name="T6" fmla="*/ 46 w 49"/>
                <a:gd name="T7" fmla="*/ 36 h 67"/>
                <a:gd name="T8" fmla="*/ 48 w 49"/>
                <a:gd name="T9" fmla="*/ 27 h 67"/>
                <a:gd name="T10" fmla="*/ 24 w 49"/>
                <a:gd name="T11" fmla="*/ 0 h 67"/>
                <a:gd name="T12" fmla="*/ 3 w 49"/>
                <a:gd name="T13" fmla="*/ 45 h 67"/>
                <a:gd name="T14" fmla="*/ 0 w 49"/>
                <a:gd name="T15" fmla="*/ 4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9" h="67">
                  <a:moveTo>
                    <a:pt x="0" y="47"/>
                  </a:moveTo>
                  <a:cubicBezTo>
                    <a:pt x="9" y="51"/>
                    <a:pt x="16" y="57"/>
                    <a:pt x="22" y="65"/>
                  </a:cubicBezTo>
                  <a:cubicBezTo>
                    <a:pt x="23" y="67"/>
                    <a:pt x="24" y="67"/>
                    <a:pt x="26" y="65"/>
                  </a:cubicBezTo>
                  <a:cubicBezTo>
                    <a:pt x="33" y="55"/>
                    <a:pt x="39" y="46"/>
                    <a:pt x="46" y="36"/>
                  </a:cubicBezTo>
                  <a:cubicBezTo>
                    <a:pt x="48" y="33"/>
                    <a:pt x="49" y="30"/>
                    <a:pt x="48" y="27"/>
                  </a:cubicBezTo>
                  <a:cubicBezTo>
                    <a:pt x="44" y="14"/>
                    <a:pt x="38" y="4"/>
                    <a:pt x="24" y="0"/>
                  </a:cubicBezTo>
                  <a:cubicBezTo>
                    <a:pt x="19" y="16"/>
                    <a:pt x="11" y="31"/>
                    <a:pt x="3" y="45"/>
                  </a:cubicBezTo>
                  <a:cubicBezTo>
                    <a:pt x="2" y="46"/>
                    <a:pt x="1" y="47"/>
                    <a:pt x="0" y="47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$ľïḍe"/>
            <p:cNvSpPr/>
            <p:nvPr/>
          </p:nvSpPr>
          <p:spPr bwMode="auto">
            <a:xfrm>
              <a:off x="4237038" y="5037138"/>
              <a:ext cx="152400" cy="122238"/>
            </a:xfrm>
            <a:custGeom>
              <a:avLst/>
              <a:gdLst>
                <a:gd name="T0" fmla="*/ 44 w 46"/>
                <a:gd name="T1" fmla="*/ 11 h 37"/>
                <a:gd name="T2" fmla="*/ 37 w 46"/>
                <a:gd name="T3" fmla="*/ 5 h 37"/>
                <a:gd name="T4" fmla="*/ 12 w 46"/>
                <a:gd name="T5" fmla="*/ 1 h 37"/>
                <a:gd name="T6" fmla="*/ 3 w 46"/>
                <a:gd name="T7" fmla="*/ 6 h 37"/>
                <a:gd name="T8" fmla="*/ 0 w 46"/>
                <a:gd name="T9" fmla="*/ 37 h 37"/>
                <a:gd name="T10" fmla="*/ 44 w 46"/>
                <a:gd name="T11" fmla="*/ 37 h 37"/>
                <a:gd name="T12" fmla="*/ 44 w 46"/>
                <a:gd name="T13" fmla="*/ 11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37">
                  <a:moveTo>
                    <a:pt x="44" y="11"/>
                  </a:moveTo>
                  <a:cubicBezTo>
                    <a:pt x="43" y="8"/>
                    <a:pt x="41" y="6"/>
                    <a:pt x="37" y="5"/>
                  </a:cubicBezTo>
                  <a:cubicBezTo>
                    <a:pt x="29" y="3"/>
                    <a:pt x="20" y="1"/>
                    <a:pt x="12" y="1"/>
                  </a:cubicBezTo>
                  <a:cubicBezTo>
                    <a:pt x="7" y="0"/>
                    <a:pt x="4" y="2"/>
                    <a:pt x="3" y="6"/>
                  </a:cubicBezTo>
                  <a:cubicBezTo>
                    <a:pt x="1" y="16"/>
                    <a:pt x="0" y="27"/>
                    <a:pt x="0" y="37"/>
                  </a:cubicBezTo>
                  <a:cubicBezTo>
                    <a:pt x="15" y="37"/>
                    <a:pt x="30" y="37"/>
                    <a:pt x="44" y="37"/>
                  </a:cubicBezTo>
                  <a:cubicBezTo>
                    <a:pt x="46" y="28"/>
                    <a:pt x="46" y="20"/>
                    <a:pt x="44" y="1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iṣ1ïḍé"/>
            <p:cNvSpPr/>
            <p:nvPr/>
          </p:nvSpPr>
          <p:spPr bwMode="auto">
            <a:xfrm>
              <a:off x="6032500" y="4311651"/>
              <a:ext cx="168275" cy="171450"/>
            </a:xfrm>
            <a:custGeom>
              <a:avLst/>
              <a:gdLst>
                <a:gd name="T0" fmla="*/ 49 w 51"/>
                <a:gd name="T1" fmla="*/ 41 h 52"/>
                <a:gd name="T2" fmla="*/ 29 w 51"/>
                <a:gd name="T3" fmla="*/ 0 h 52"/>
                <a:gd name="T4" fmla="*/ 2 w 51"/>
                <a:gd name="T5" fmla="*/ 14 h 52"/>
                <a:gd name="T6" fmla="*/ 1 w 51"/>
                <a:gd name="T7" fmla="*/ 18 h 52"/>
                <a:gd name="T8" fmla="*/ 16 w 51"/>
                <a:gd name="T9" fmla="*/ 45 h 52"/>
                <a:gd name="T10" fmla="*/ 28 w 51"/>
                <a:gd name="T11" fmla="*/ 51 h 52"/>
                <a:gd name="T12" fmla="*/ 51 w 51"/>
                <a:gd name="T13" fmla="*/ 43 h 52"/>
                <a:gd name="T14" fmla="*/ 49 w 51"/>
                <a:gd name="T1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52">
                  <a:moveTo>
                    <a:pt x="49" y="41"/>
                  </a:moveTo>
                  <a:cubicBezTo>
                    <a:pt x="43" y="27"/>
                    <a:pt x="34" y="15"/>
                    <a:pt x="29" y="0"/>
                  </a:cubicBezTo>
                  <a:cubicBezTo>
                    <a:pt x="21" y="5"/>
                    <a:pt x="12" y="10"/>
                    <a:pt x="2" y="14"/>
                  </a:cubicBezTo>
                  <a:cubicBezTo>
                    <a:pt x="0" y="15"/>
                    <a:pt x="0" y="16"/>
                    <a:pt x="1" y="18"/>
                  </a:cubicBezTo>
                  <a:cubicBezTo>
                    <a:pt x="6" y="27"/>
                    <a:pt x="11" y="36"/>
                    <a:pt x="16" y="45"/>
                  </a:cubicBezTo>
                  <a:cubicBezTo>
                    <a:pt x="19" y="50"/>
                    <a:pt x="23" y="52"/>
                    <a:pt x="28" y="51"/>
                  </a:cubicBezTo>
                  <a:cubicBezTo>
                    <a:pt x="36" y="50"/>
                    <a:pt x="44" y="48"/>
                    <a:pt x="51" y="43"/>
                  </a:cubicBezTo>
                  <a:cubicBezTo>
                    <a:pt x="50" y="43"/>
                    <a:pt x="49" y="42"/>
                    <a:pt x="49" y="41"/>
                  </a:cubicBezTo>
                  <a:close/>
                </a:path>
              </a:pathLst>
            </a:custGeom>
            <a:solidFill>
              <a:srgbClr val="858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îṧļïḍè"/>
            <p:cNvSpPr/>
            <p:nvPr/>
          </p:nvSpPr>
          <p:spPr bwMode="auto">
            <a:xfrm>
              <a:off x="4267200" y="4008438"/>
              <a:ext cx="185738" cy="188913"/>
            </a:xfrm>
            <a:custGeom>
              <a:avLst/>
              <a:gdLst>
                <a:gd name="T0" fmla="*/ 3 w 56"/>
                <a:gd name="T1" fmla="*/ 49 h 57"/>
                <a:gd name="T2" fmla="*/ 32 w 56"/>
                <a:gd name="T3" fmla="*/ 57 h 57"/>
                <a:gd name="T4" fmla="*/ 54 w 56"/>
                <a:gd name="T5" fmla="*/ 12 h 57"/>
                <a:gd name="T6" fmla="*/ 56 w 56"/>
                <a:gd name="T7" fmla="*/ 10 h 57"/>
                <a:gd name="T8" fmla="*/ 36 w 56"/>
                <a:gd name="T9" fmla="*/ 2 h 57"/>
                <a:gd name="T10" fmla="*/ 26 w 56"/>
                <a:gd name="T11" fmla="*/ 5 h 57"/>
                <a:gd name="T12" fmla="*/ 2 w 56"/>
                <a:gd name="T13" fmla="*/ 46 h 57"/>
                <a:gd name="T14" fmla="*/ 3 w 56"/>
                <a:gd name="T15" fmla="*/ 49 h 57"/>
                <a:gd name="T16" fmla="*/ 16 w 56"/>
                <a:gd name="T17" fmla="*/ 33 h 57"/>
                <a:gd name="T18" fmla="*/ 31 w 56"/>
                <a:gd name="T19" fmla="*/ 13 h 57"/>
                <a:gd name="T20" fmla="*/ 37 w 56"/>
                <a:gd name="T21" fmla="*/ 10 h 57"/>
                <a:gd name="T22" fmla="*/ 38 w 56"/>
                <a:gd name="T23" fmla="*/ 18 h 57"/>
                <a:gd name="T24" fmla="*/ 23 w 56"/>
                <a:gd name="T25" fmla="*/ 40 h 57"/>
                <a:gd name="T26" fmla="*/ 19 w 56"/>
                <a:gd name="T27" fmla="*/ 44 h 57"/>
                <a:gd name="T28" fmla="*/ 15 w 56"/>
                <a:gd name="T29" fmla="*/ 44 h 57"/>
                <a:gd name="T30" fmla="*/ 13 w 56"/>
                <a:gd name="T31" fmla="*/ 41 h 57"/>
                <a:gd name="T32" fmla="*/ 16 w 56"/>
                <a:gd name="T33" fmla="*/ 33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" h="57">
                  <a:moveTo>
                    <a:pt x="3" y="49"/>
                  </a:moveTo>
                  <a:cubicBezTo>
                    <a:pt x="14" y="50"/>
                    <a:pt x="23" y="53"/>
                    <a:pt x="32" y="57"/>
                  </a:cubicBezTo>
                  <a:cubicBezTo>
                    <a:pt x="41" y="42"/>
                    <a:pt x="49" y="28"/>
                    <a:pt x="54" y="12"/>
                  </a:cubicBezTo>
                  <a:cubicBezTo>
                    <a:pt x="55" y="11"/>
                    <a:pt x="55" y="10"/>
                    <a:pt x="56" y="10"/>
                  </a:cubicBezTo>
                  <a:cubicBezTo>
                    <a:pt x="50" y="6"/>
                    <a:pt x="43" y="4"/>
                    <a:pt x="36" y="2"/>
                  </a:cubicBezTo>
                  <a:cubicBezTo>
                    <a:pt x="31" y="0"/>
                    <a:pt x="29" y="1"/>
                    <a:pt x="26" y="5"/>
                  </a:cubicBezTo>
                  <a:cubicBezTo>
                    <a:pt x="18" y="19"/>
                    <a:pt x="10" y="32"/>
                    <a:pt x="2" y="46"/>
                  </a:cubicBezTo>
                  <a:cubicBezTo>
                    <a:pt x="0" y="48"/>
                    <a:pt x="1" y="49"/>
                    <a:pt x="3" y="49"/>
                  </a:cubicBezTo>
                  <a:close/>
                  <a:moveTo>
                    <a:pt x="16" y="33"/>
                  </a:moveTo>
                  <a:cubicBezTo>
                    <a:pt x="20" y="26"/>
                    <a:pt x="25" y="19"/>
                    <a:pt x="31" y="13"/>
                  </a:cubicBezTo>
                  <a:cubicBezTo>
                    <a:pt x="32" y="11"/>
                    <a:pt x="34" y="8"/>
                    <a:pt x="37" y="10"/>
                  </a:cubicBezTo>
                  <a:cubicBezTo>
                    <a:pt x="40" y="12"/>
                    <a:pt x="40" y="15"/>
                    <a:pt x="38" y="18"/>
                  </a:cubicBezTo>
                  <a:cubicBezTo>
                    <a:pt x="33" y="25"/>
                    <a:pt x="28" y="33"/>
                    <a:pt x="23" y="40"/>
                  </a:cubicBezTo>
                  <a:cubicBezTo>
                    <a:pt x="22" y="41"/>
                    <a:pt x="21" y="43"/>
                    <a:pt x="19" y="44"/>
                  </a:cubicBezTo>
                  <a:cubicBezTo>
                    <a:pt x="18" y="45"/>
                    <a:pt x="16" y="45"/>
                    <a:pt x="15" y="44"/>
                  </a:cubicBezTo>
                  <a:cubicBezTo>
                    <a:pt x="13" y="43"/>
                    <a:pt x="13" y="42"/>
                    <a:pt x="13" y="41"/>
                  </a:cubicBezTo>
                  <a:cubicBezTo>
                    <a:pt x="13" y="38"/>
                    <a:pt x="14" y="36"/>
                    <a:pt x="16" y="33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ṣḻíďê"/>
            <p:cNvSpPr/>
            <p:nvPr/>
          </p:nvSpPr>
          <p:spPr bwMode="auto">
            <a:xfrm>
              <a:off x="4373563" y="4041776"/>
              <a:ext cx="79375" cy="155575"/>
            </a:xfrm>
            <a:custGeom>
              <a:avLst/>
              <a:gdLst>
                <a:gd name="T0" fmla="*/ 22 w 24"/>
                <a:gd name="T1" fmla="*/ 2 h 47"/>
                <a:gd name="T2" fmla="*/ 0 w 24"/>
                <a:gd name="T3" fmla="*/ 47 h 47"/>
                <a:gd name="T4" fmla="*/ 3 w 24"/>
                <a:gd name="T5" fmla="*/ 45 h 47"/>
                <a:gd name="T6" fmla="*/ 24 w 24"/>
                <a:gd name="T7" fmla="*/ 0 h 47"/>
                <a:gd name="T8" fmla="*/ 22 w 24"/>
                <a:gd name="T9" fmla="*/ 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7">
                  <a:moveTo>
                    <a:pt x="22" y="2"/>
                  </a:moveTo>
                  <a:cubicBezTo>
                    <a:pt x="17" y="18"/>
                    <a:pt x="9" y="32"/>
                    <a:pt x="0" y="47"/>
                  </a:cubicBezTo>
                  <a:cubicBezTo>
                    <a:pt x="1" y="47"/>
                    <a:pt x="2" y="46"/>
                    <a:pt x="3" y="45"/>
                  </a:cubicBezTo>
                  <a:cubicBezTo>
                    <a:pt x="11" y="31"/>
                    <a:pt x="19" y="16"/>
                    <a:pt x="24" y="0"/>
                  </a:cubicBezTo>
                  <a:cubicBezTo>
                    <a:pt x="23" y="0"/>
                    <a:pt x="23" y="1"/>
                    <a:pt x="22" y="2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ïṣļiḓê"/>
            <p:cNvSpPr/>
            <p:nvPr/>
          </p:nvSpPr>
          <p:spPr bwMode="auto">
            <a:xfrm>
              <a:off x="5997575" y="4140201"/>
              <a:ext cx="125413" cy="188913"/>
            </a:xfrm>
            <a:custGeom>
              <a:avLst/>
              <a:gdLst>
                <a:gd name="T0" fmla="*/ 11 w 38"/>
                <a:gd name="T1" fmla="*/ 57 h 57"/>
                <a:gd name="T2" fmla="*/ 38 w 38"/>
                <a:gd name="T3" fmla="*/ 47 h 57"/>
                <a:gd name="T4" fmla="*/ 29 w 38"/>
                <a:gd name="T5" fmla="*/ 23 h 57"/>
                <a:gd name="T6" fmla="*/ 25 w 38"/>
                <a:gd name="T7" fmla="*/ 0 h 57"/>
                <a:gd name="T8" fmla="*/ 14 w 38"/>
                <a:gd name="T9" fmla="*/ 6 h 57"/>
                <a:gd name="T10" fmla="*/ 7 w 38"/>
                <a:gd name="T11" fmla="*/ 15 h 57"/>
                <a:gd name="T12" fmla="*/ 2 w 38"/>
                <a:gd name="T13" fmla="*/ 46 h 57"/>
                <a:gd name="T14" fmla="*/ 11 w 38"/>
                <a:gd name="T15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57">
                  <a:moveTo>
                    <a:pt x="11" y="57"/>
                  </a:moveTo>
                  <a:cubicBezTo>
                    <a:pt x="21" y="56"/>
                    <a:pt x="30" y="53"/>
                    <a:pt x="38" y="47"/>
                  </a:cubicBezTo>
                  <a:cubicBezTo>
                    <a:pt x="36" y="39"/>
                    <a:pt x="32" y="31"/>
                    <a:pt x="29" y="23"/>
                  </a:cubicBezTo>
                  <a:cubicBezTo>
                    <a:pt x="26" y="16"/>
                    <a:pt x="25" y="8"/>
                    <a:pt x="25" y="0"/>
                  </a:cubicBezTo>
                  <a:cubicBezTo>
                    <a:pt x="22" y="2"/>
                    <a:pt x="18" y="4"/>
                    <a:pt x="14" y="6"/>
                  </a:cubicBezTo>
                  <a:cubicBezTo>
                    <a:pt x="10" y="7"/>
                    <a:pt x="8" y="10"/>
                    <a:pt x="7" y="15"/>
                  </a:cubicBezTo>
                  <a:cubicBezTo>
                    <a:pt x="5" y="25"/>
                    <a:pt x="3" y="36"/>
                    <a:pt x="2" y="46"/>
                  </a:cubicBezTo>
                  <a:cubicBezTo>
                    <a:pt x="0" y="53"/>
                    <a:pt x="4" y="57"/>
                    <a:pt x="11" y="57"/>
                  </a:cubicBezTo>
                  <a:close/>
                </a:path>
              </a:pathLst>
            </a:custGeom>
            <a:solidFill>
              <a:srgbClr val="858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ṩ1ïdè"/>
            <p:cNvSpPr/>
            <p:nvPr/>
          </p:nvSpPr>
          <p:spPr bwMode="auto">
            <a:xfrm>
              <a:off x="3933825" y="4641851"/>
              <a:ext cx="174625" cy="161925"/>
            </a:xfrm>
            <a:custGeom>
              <a:avLst/>
              <a:gdLst>
                <a:gd name="T0" fmla="*/ 5 w 53"/>
                <a:gd name="T1" fmla="*/ 47 h 49"/>
                <a:gd name="T2" fmla="*/ 33 w 53"/>
                <a:gd name="T3" fmla="*/ 49 h 49"/>
                <a:gd name="T4" fmla="*/ 35 w 53"/>
                <a:gd name="T5" fmla="*/ 47 h 49"/>
                <a:gd name="T6" fmla="*/ 53 w 53"/>
                <a:gd name="T7" fmla="*/ 7 h 49"/>
                <a:gd name="T8" fmla="*/ 25 w 53"/>
                <a:gd name="T9" fmla="*/ 2 h 49"/>
                <a:gd name="T10" fmla="*/ 21 w 53"/>
                <a:gd name="T11" fmla="*/ 6 h 49"/>
                <a:gd name="T12" fmla="*/ 2 w 53"/>
                <a:gd name="T13" fmla="*/ 43 h 49"/>
                <a:gd name="T14" fmla="*/ 5 w 53"/>
                <a:gd name="T15" fmla="*/ 47 h 49"/>
                <a:gd name="T16" fmla="*/ 16 w 53"/>
                <a:gd name="T17" fmla="*/ 25 h 49"/>
                <a:gd name="T18" fmla="*/ 22 w 53"/>
                <a:gd name="T19" fmla="*/ 12 h 49"/>
                <a:gd name="T20" fmla="*/ 28 w 53"/>
                <a:gd name="T21" fmla="*/ 14 h 49"/>
                <a:gd name="T22" fmla="*/ 22 w 53"/>
                <a:gd name="T23" fmla="*/ 28 h 49"/>
                <a:gd name="T24" fmla="*/ 18 w 53"/>
                <a:gd name="T25" fmla="*/ 29 h 49"/>
                <a:gd name="T26" fmla="*/ 16 w 53"/>
                <a:gd name="T27" fmla="*/ 2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" h="49">
                  <a:moveTo>
                    <a:pt x="5" y="47"/>
                  </a:moveTo>
                  <a:cubicBezTo>
                    <a:pt x="15" y="45"/>
                    <a:pt x="24" y="47"/>
                    <a:pt x="33" y="49"/>
                  </a:cubicBezTo>
                  <a:cubicBezTo>
                    <a:pt x="34" y="49"/>
                    <a:pt x="35" y="48"/>
                    <a:pt x="35" y="47"/>
                  </a:cubicBezTo>
                  <a:cubicBezTo>
                    <a:pt x="40" y="33"/>
                    <a:pt x="45" y="20"/>
                    <a:pt x="53" y="7"/>
                  </a:cubicBezTo>
                  <a:cubicBezTo>
                    <a:pt x="44" y="2"/>
                    <a:pt x="35" y="0"/>
                    <a:pt x="25" y="2"/>
                  </a:cubicBezTo>
                  <a:cubicBezTo>
                    <a:pt x="23" y="3"/>
                    <a:pt x="22" y="4"/>
                    <a:pt x="21" y="6"/>
                  </a:cubicBezTo>
                  <a:cubicBezTo>
                    <a:pt x="14" y="18"/>
                    <a:pt x="8" y="31"/>
                    <a:pt x="2" y="43"/>
                  </a:cubicBezTo>
                  <a:cubicBezTo>
                    <a:pt x="0" y="47"/>
                    <a:pt x="2" y="48"/>
                    <a:pt x="5" y="47"/>
                  </a:cubicBezTo>
                  <a:close/>
                  <a:moveTo>
                    <a:pt x="16" y="25"/>
                  </a:moveTo>
                  <a:cubicBezTo>
                    <a:pt x="17" y="20"/>
                    <a:pt x="20" y="16"/>
                    <a:pt x="22" y="12"/>
                  </a:cubicBezTo>
                  <a:cubicBezTo>
                    <a:pt x="23" y="10"/>
                    <a:pt x="27" y="11"/>
                    <a:pt x="28" y="14"/>
                  </a:cubicBezTo>
                  <a:cubicBezTo>
                    <a:pt x="29" y="18"/>
                    <a:pt x="25" y="26"/>
                    <a:pt x="22" y="28"/>
                  </a:cubicBezTo>
                  <a:cubicBezTo>
                    <a:pt x="21" y="29"/>
                    <a:pt x="20" y="30"/>
                    <a:pt x="18" y="29"/>
                  </a:cubicBezTo>
                  <a:cubicBezTo>
                    <a:pt x="17" y="28"/>
                    <a:pt x="16" y="27"/>
                    <a:pt x="16" y="25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ïŝľíḓê"/>
            <p:cNvSpPr/>
            <p:nvPr/>
          </p:nvSpPr>
          <p:spPr bwMode="auto">
            <a:xfrm>
              <a:off x="6129338" y="4246563"/>
              <a:ext cx="144463" cy="207963"/>
            </a:xfrm>
            <a:custGeom>
              <a:avLst/>
              <a:gdLst>
                <a:gd name="T0" fmla="*/ 1 w 44"/>
                <a:gd name="T1" fmla="*/ 21 h 63"/>
                <a:gd name="T2" fmla="*/ 17 w 44"/>
                <a:gd name="T3" fmla="*/ 53 h 63"/>
                <a:gd name="T4" fmla="*/ 22 w 44"/>
                <a:gd name="T5" fmla="*/ 63 h 63"/>
                <a:gd name="T6" fmla="*/ 41 w 44"/>
                <a:gd name="T7" fmla="*/ 49 h 63"/>
                <a:gd name="T8" fmla="*/ 43 w 44"/>
                <a:gd name="T9" fmla="*/ 40 h 63"/>
                <a:gd name="T10" fmla="*/ 28 w 44"/>
                <a:gd name="T11" fmla="*/ 3 h 63"/>
                <a:gd name="T12" fmla="*/ 23 w 44"/>
                <a:gd name="T13" fmla="*/ 2 h 63"/>
                <a:gd name="T14" fmla="*/ 0 w 44"/>
                <a:gd name="T15" fmla="*/ 20 h 63"/>
                <a:gd name="T16" fmla="*/ 1 w 44"/>
                <a:gd name="T17" fmla="*/ 21 h 63"/>
                <a:gd name="T18" fmla="*/ 19 w 44"/>
                <a:gd name="T19" fmla="*/ 17 h 63"/>
                <a:gd name="T20" fmla="*/ 24 w 44"/>
                <a:gd name="T21" fmla="*/ 15 h 63"/>
                <a:gd name="T22" fmla="*/ 36 w 44"/>
                <a:gd name="T23" fmla="*/ 36 h 63"/>
                <a:gd name="T24" fmla="*/ 37 w 44"/>
                <a:gd name="T25" fmla="*/ 37 h 63"/>
                <a:gd name="T26" fmla="*/ 34 w 44"/>
                <a:gd name="T27" fmla="*/ 42 h 63"/>
                <a:gd name="T28" fmla="*/ 28 w 44"/>
                <a:gd name="T29" fmla="*/ 40 h 63"/>
                <a:gd name="T30" fmla="*/ 19 w 44"/>
                <a:gd name="T31" fmla="*/ 23 h 63"/>
                <a:gd name="T32" fmla="*/ 19 w 44"/>
                <a:gd name="T33" fmla="*/ 1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4" h="63">
                  <a:moveTo>
                    <a:pt x="1" y="21"/>
                  </a:moveTo>
                  <a:cubicBezTo>
                    <a:pt x="6" y="32"/>
                    <a:pt x="12" y="43"/>
                    <a:pt x="17" y="53"/>
                  </a:cubicBezTo>
                  <a:cubicBezTo>
                    <a:pt x="19" y="57"/>
                    <a:pt x="21" y="60"/>
                    <a:pt x="22" y="63"/>
                  </a:cubicBezTo>
                  <a:cubicBezTo>
                    <a:pt x="30" y="60"/>
                    <a:pt x="36" y="55"/>
                    <a:pt x="41" y="49"/>
                  </a:cubicBezTo>
                  <a:cubicBezTo>
                    <a:pt x="44" y="46"/>
                    <a:pt x="44" y="43"/>
                    <a:pt x="43" y="40"/>
                  </a:cubicBezTo>
                  <a:cubicBezTo>
                    <a:pt x="38" y="28"/>
                    <a:pt x="33" y="15"/>
                    <a:pt x="28" y="3"/>
                  </a:cubicBezTo>
                  <a:cubicBezTo>
                    <a:pt x="26" y="0"/>
                    <a:pt x="25" y="0"/>
                    <a:pt x="23" y="2"/>
                  </a:cubicBezTo>
                  <a:cubicBezTo>
                    <a:pt x="15" y="9"/>
                    <a:pt x="8" y="15"/>
                    <a:pt x="0" y="20"/>
                  </a:cubicBezTo>
                  <a:cubicBezTo>
                    <a:pt x="1" y="20"/>
                    <a:pt x="1" y="21"/>
                    <a:pt x="1" y="21"/>
                  </a:cubicBezTo>
                  <a:close/>
                  <a:moveTo>
                    <a:pt x="19" y="17"/>
                  </a:moveTo>
                  <a:cubicBezTo>
                    <a:pt x="20" y="14"/>
                    <a:pt x="22" y="12"/>
                    <a:pt x="24" y="15"/>
                  </a:cubicBezTo>
                  <a:cubicBezTo>
                    <a:pt x="29" y="21"/>
                    <a:pt x="35" y="27"/>
                    <a:pt x="36" y="36"/>
                  </a:cubicBezTo>
                  <a:cubicBezTo>
                    <a:pt x="36" y="36"/>
                    <a:pt x="37" y="37"/>
                    <a:pt x="37" y="37"/>
                  </a:cubicBezTo>
                  <a:cubicBezTo>
                    <a:pt x="36" y="39"/>
                    <a:pt x="36" y="42"/>
                    <a:pt x="34" y="42"/>
                  </a:cubicBezTo>
                  <a:cubicBezTo>
                    <a:pt x="31" y="43"/>
                    <a:pt x="29" y="42"/>
                    <a:pt x="28" y="40"/>
                  </a:cubicBezTo>
                  <a:cubicBezTo>
                    <a:pt x="25" y="34"/>
                    <a:pt x="22" y="29"/>
                    <a:pt x="19" y="23"/>
                  </a:cubicBezTo>
                  <a:cubicBezTo>
                    <a:pt x="19" y="21"/>
                    <a:pt x="19" y="19"/>
                    <a:pt x="19" y="17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ïṡlîḋé"/>
            <p:cNvSpPr/>
            <p:nvPr/>
          </p:nvSpPr>
          <p:spPr bwMode="auto">
            <a:xfrm>
              <a:off x="6129338" y="4311651"/>
              <a:ext cx="71438" cy="142875"/>
            </a:xfrm>
            <a:custGeom>
              <a:avLst/>
              <a:gdLst>
                <a:gd name="T0" fmla="*/ 1 w 22"/>
                <a:gd name="T1" fmla="*/ 1 h 43"/>
                <a:gd name="T2" fmla="*/ 0 w 22"/>
                <a:gd name="T3" fmla="*/ 0 h 43"/>
                <a:gd name="T4" fmla="*/ 20 w 22"/>
                <a:gd name="T5" fmla="*/ 41 h 43"/>
                <a:gd name="T6" fmla="*/ 22 w 22"/>
                <a:gd name="T7" fmla="*/ 43 h 43"/>
                <a:gd name="T8" fmla="*/ 17 w 22"/>
                <a:gd name="T9" fmla="*/ 33 h 43"/>
                <a:gd name="T10" fmla="*/ 1 w 22"/>
                <a:gd name="T11" fmla="*/ 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43">
                  <a:moveTo>
                    <a:pt x="1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5" y="15"/>
                    <a:pt x="14" y="27"/>
                    <a:pt x="20" y="41"/>
                  </a:cubicBezTo>
                  <a:cubicBezTo>
                    <a:pt x="20" y="42"/>
                    <a:pt x="21" y="43"/>
                    <a:pt x="22" y="43"/>
                  </a:cubicBezTo>
                  <a:cubicBezTo>
                    <a:pt x="21" y="40"/>
                    <a:pt x="19" y="37"/>
                    <a:pt x="17" y="33"/>
                  </a:cubicBezTo>
                  <a:cubicBezTo>
                    <a:pt x="12" y="23"/>
                    <a:pt x="6" y="12"/>
                    <a:pt x="1" y="1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îṥḻïdé"/>
            <p:cNvSpPr/>
            <p:nvPr/>
          </p:nvSpPr>
          <p:spPr bwMode="auto">
            <a:xfrm>
              <a:off x="6119813" y="4470401"/>
              <a:ext cx="153988" cy="171450"/>
            </a:xfrm>
            <a:custGeom>
              <a:avLst/>
              <a:gdLst>
                <a:gd name="T0" fmla="*/ 45 w 47"/>
                <a:gd name="T1" fmla="*/ 43 h 52"/>
                <a:gd name="T2" fmla="*/ 28 w 47"/>
                <a:gd name="T3" fmla="*/ 2 h 52"/>
                <a:gd name="T4" fmla="*/ 28 w 47"/>
                <a:gd name="T5" fmla="*/ 0 h 52"/>
                <a:gd name="T6" fmla="*/ 5 w 47"/>
                <a:gd name="T7" fmla="*/ 8 h 52"/>
                <a:gd name="T8" fmla="*/ 2 w 47"/>
                <a:gd name="T9" fmla="*/ 14 h 52"/>
                <a:gd name="T10" fmla="*/ 25 w 47"/>
                <a:gd name="T11" fmla="*/ 48 h 52"/>
                <a:gd name="T12" fmla="*/ 33 w 47"/>
                <a:gd name="T13" fmla="*/ 51 h 52"/>
                <a:gd name="T14" fmla="*/ 47 w 47"/>
                <a:gd name="T15" fmla="*/ 44 h 52"/>
                <a:gd name="T16" fmla="*/ 45 w 47"/>
                <a:gd name="T17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52">
                  <a:moveTo>
                    <a:pt x="45" y="43"/>
                  </a:moveTo>
                  <a:cubicBezTo>
                    <a:pt x="41" y="29"/>
                    <a:pt x="35" y="15"/>
                    <a:pt x="28" y="2"/>
                  </a:cubicBezTo>
                  <a:cubicBezTo>
                    <a:pt x="28" y="2"/>
                    <a:pt x="28" y="1"/>
                    <a:pt x="28" y="0"/>
                  </a:cubicBezTo>
                  <a:cubicBezTo>
                    <a:pt x="20" y="3"/>
                    <a:pt x="13" y="6"/>
                    <a:pt x="5" y="8"/>
                  </a:cubicBezTo>
                  <a:cubicBezTo>
                    <a:pt x="0" y="9"/>
                    <a:pt x="0" y="10"/>
                    <a:pt x="2" y="14"/>
                  </a:cubicBezTo>
                  <a:cubicBezTo>
                    <a:pt x="10" y="26"/>
                    <a:pt x="17" y="37"/>
                    <a:pt x="25" y="48"/>
                  </a:cubicBezTo>
                  <a:cubicBezTo>
                    <a:pt x="27" y="51"/>
                    <a:pt x="29" y="52"/>
                    <a:pt x="33" y="51"/>
                  </a:cubicBezTo>
                  <a:cubicBezTo>
                    <a:pt x="38" y="49"/>
                    <a:pt x="43" y="47"/>
                    <a:pt x="47" y="44"/>
                  </a:cubicBezTo>
                  <a:cubicBezTo>
                    <a:pt x="46" y="44"/>
                    <a:pt x="45" y="44"/>
                    <a:pt x="45" y="43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ṡlîdê"/>
            <p:cNvSpPr/>
            <p:nvPr/>
          </p:nvSpPr>
          <p:spPr bwMode="auto">
            <a:xfrm>
              <a:off x="4043363" y="4664076"/>
              <a:ext cx="141288" cy="174625"/>
            </a:xfrm>
            <a:custGeom>
              <a:avLst/>
              <a:gdLst>
                <a:gd name="T0" fmla="*/ 18 w 43"/>
                <a:gd name="T1" fmla="*/ 6 h 53"/>
                <a:gd name="T2" fmla="*/ 4 w 43"/>
                <a:gd name="T3" fmla="*/ 38 h 53"/>
                <a:gd name="T4" fmla="*/ 0 w 43"/>
                <a:gd name="T5" fmla="*/ 42 h 53"/>
                <a:gd name="T6" fmla="*/ 21 w 43"/>
                <a:gd name="T7" fmla="*/ 52 h 53"/>
                <a:gd name="T8" fmla="*/ 26 w 43"/>
                <a:gd name="T9" fmla="*/ 50 h 53"/>
                <a:gd name="T10" fmla="*/ 42 w 43"/>
                <a:gd name="T11" fmla="*/ 15 h 53"/>
                <a:gd name="T12" fmla="*/ 41 w 43"/>
                <a:gd name="T13" fmla="*/ 11 h 53"/>
                <a:gd name="T14" fmla="*/ 20 w 43"/>
                <a:gd name="T15" fmla="*/ 0 h 53"/>
                <a:gd name="T16" fmla="*/ 18 w 43"/>
                <a:gd name="T17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53">
                  <a:moveTo>
                    <a:pt x="18" y="6"/>
                  </a:moveTo>
                  <a:cubicBezTo>
                    <a:pt x="12" y="16"/>
                    <a:pt x="9" y="27"/>
                    <a:pt x="4" y="38"/>
                  </a:cubicBezTo>
                  <a:cubicBezTo>
                    <a:pt x="3" y="40"/>
                    <a:pt x="3" y="42"/>
                    <a:pt x="0" y="42"/>
                  </a:cubicBezTo>
                  <a:cubicBezTo>
                    <a:pt x="7" y="45"/>
                    <a:pt x="14" y="48"/>
                    <a:pt x="21" y="52"/>
                  </a:cubicBezTo>
                  <a:cubicBezTo>
                    <a:pt x="24" y="53"/>
                    <a:pt x="25" y="52"/>
                    <a:pt x="26" y="50"/>
                  </a:cubicBezTo>
                  <a:cubicBezTo>
                    <a:pt x="31" y="38"/>
                    <a:pt x="36" y="27"/>
                    <a:pt x="42" y="15"/>
                  </a:cubicBezTo>
                  <a:cubicBezTo>
                    <a:pt x="43" y="13"/>
                    <a:pt x="43" y="12"/>
                    <a:pt x="41" y="11"/>
                  </a:cubicBezTo>
                  <a:cubicBezTo>
                    <a:pt x="34" y="7"/>
                    <a:pt x="27" y="3"/>
                    <a:pt x="20" y="0"/>
                  </a:cubicBezTo>
                  <a:cubicBezTo>
                    <a:pt x="21" y="2"/>
                    <a:pt x="19" y="4"/>
                    <a:pt x="18" y="6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îSḻiḍê"/>
            <p:cNvSpPr/>
            <p:nvPr/>
          </p:nvSpPr>
          <p:spPr bwMode="auto">
            <a:xfrm>
              <a:off x="4043363" y="4664076"/>
              <a:ext cx="68263" cy="139700"/>
            </a:xfrm>
            <a:custGeom>
              <a:avLst/>
              <a:gdLst>
                <a:gd name="T0" fmla="*/ 0 w 21"/>
                <a:gd name="T1" fmla="*/ 42 h 42"/>
                <a:gd name="T2" fmla="*/ 4 w 21"/>
                <a:gd name="T3" fmla="*/ 38 h 42"/>
                <a:gd name="T4" fmla="*/ 18 w 21"/>
                <a:gd name="T5" fmla="*/ 6 h 42"/>
                <a:gd name="T6" fmla="*/ 20 w 21"/>
                <a:gd name="T7" fmla="*/ 0 h 42"/>
                <a:gd name="T8" fmla="*/ 2 w 21"/>
                <a:gd name="T9" fmla="*/ 40 h 42"/>
                <a:gd name="T10" fmla="*/ 0 w 21"/>
                <a:gd name="T11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" h="42">
                  <a:moveTo>
                    <a:pt x="0" y="42"/>
                  </a:moveTo>
                  <a:cubicBezTo>
                    <a:pt x="3" y="42"/>
                    <a:pt x="3" y="40"/>
                    <a:pt x="4" y="38"/>
                  </a:cubicBezTo>
                  <a:cubicBezTo>
                    <a:pt x="9" y="27"/>
                    <a:pt x="12" y="16"/>
                    <a:pt x="18" y="6"/>
                  </a:cubicBezTo>
                  <a:cubicBezTo>
                    <a:pt x="19" y="4"/>
                    <a:pt x="21" y="2"/>
                    <a:pt x="20" y="0"/>
                  </a:cubicBezTo>
                  <a:cubicBezTo>
                    <a:pt x="12" y="13"/>
                    <a:pt x="7" y="26"/>
                    <a:pt x="2" y="40"/>
                  </a:cubicBezTo>
                  <a:cubicBezTo>
                    <a:pt x="2" y="41"/>
                    <a:pt x="1" y="42"/>
                    <a:pt x="0" y="42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îşļiďé"/>
            <p:cNvSpPr/>
            <p:nvPr/>
          </p:nvSpPr>
          <p:spPr bwMode="auto">
            <a:xfrm>
              <a:off x="6080125" y="4084638"/>
              <a:ext cx="128588" cy="211138"/>
            </a:xfrm>
            <a:custGeom>
              <a:avLst/>
              <a:gdLst>
                <a:gd name="T0" fmla="*/ 10 w 39"/>
                <a:gd name="T1" fmla="*/ 52 h 64"/>
                <a:gd name="T2" fmla="*/ 13 w 39"/>
                <a:gd name="T3" fmla="*/ 61 h 64"/>
                <a:gd name="T4" fmla="*/ 13 w 39"/>
                <a:gd name="T5" fmla="*/ 64 h 64"/>
                <a:gd name="T6" fmla="*/ 29 w 39"/>
                <a:gd name="T7" fmla="*/ 50 h 64"/>
                <a:gd name="T8" fmla="*/ 32 w 39"/>
                <a:gd name="T9" fmla="*/ 29 h 64"/>
                <a:gd name="T10" fmla="*/ 27 w 39"/>
                <a:gd name="T11" fmla="*/ 19 h 64"/>
                <a:gd name="T12" fmla="*/ 18 w 39"/>
                <a:gd name="T13" fmla="*/ 0 h 64"/>
                <a:gd name="T14" fmla="*/ 0 w 39"/>
                <a:gd name="T15" fmla="*/ 17 h 64"/>
                <a:gd name="T16" fmla="*/ 2 w 39"/>
                <a:gd name="T17" fmla="*/ 20 h 64"/>
                <a:gd name="T18" fmla="*/ 10 w 39"/>
                <a:gd name="T19" fmla="*/ 52 h 64"/>
                <a:gd name="T20" fmla="*/ 15 w 39"/>
                <a:gd name="T21" fmla="*/ 13 h 64"/>
                <a:gd name="T22" fmla="*/ 20 w 39"/>
                <a:gd name="T23" fmla="*/ 14 h 64"/>
                <a:gd name="T24" fmla="*/ 29 w 39"/>
                <a:gd name="T25" fmla="*/ 32 h 64"/>
                <a:gd name="T26" fmla="*/ 27 w 39"/>
                <a:gd name="T27" fmla="*/ 37 h 64"/>
                <a:gd name="T28" fmla="*/ 22 w 39"/>
                <a:gd name="T29" fmla="*/ 36 h 64"/>
                <a:gd name="T30" fmla="*/ 19 w 39"/>
                <a:gd name="T31" fmla="*/ 31 h 64"/>
                <a:gd name="T32" fmla="*/ 14 w 39"/>
                <a:gd name="T33" fmla="*/ 17 h 64"/>
                <a:gd name="T34" fmla="*/ 15 w 39"/>
                <a:gd name="T35" fmla="*/ 13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9" h="64">
                  <a:moveTo>
                    <a:pt x="10" y="52"/>
                  </a:moveTo>
                  <a:cubicBezTo>
                    <a:pt x="11" y="55"/>
                    <a:pt x="13" y="58"/>
                    <a:pt x="13" y="61"/>
                  </a:cubicBezTo>
                  <a:cubicBezTo>
                    <a:pt x="13" y="62"/>
                    <a:pt x="13" y="63"/>
                    <a:pt x="13" y="64"/>
                  </a:cubicBezTo>
                  <a:cubicBezTo>
                    <a:pt x="19" y="61"/>
                    <a:pt x="24" y="55"/>
                    <a:pt x="29" y="50"/>
                  </a:cubicBezTo>
                  <a:cubicBezTo>
                    <a:pt x="39" y="39"/>
                    <a:pt x="38" y="41"/>
                    <a:pt x="32" y="29"/>
                  </a:cubicBezTo>
                  <a:cubicBezTo>
                    <a:pt x="30" y="26"/>
                    <a:pt x="29" y="23"/>
                    <a:pt x="27" y="19"/>
                  </a:cubicBezTo>
                  <a:cubicBezTo>
                    <a:pt x="24" y="13"/>
                    <a:pt x="22" y="6"/>
                    <a:pt x="18" y="0"/>
                  </a:cubicBezTo>
                  <a:cubicBezTo>
                    <a:pt x="13" y="7"/>
                    <a:pt x="7" y="12"/>
                    <a:pt x="0" y="17"/>
                  </a:cubicBezTo>
                  <a:cubicBezTo>
                    <a:pt x="1" y="18"/>
                    <a:pt x="2" y="19"/>
                    <a:pt x="2" y="20"/>
                  </a:cubicBezTo>
                  <a:cubicBezTo>
                    <a:pt x="1" y="31"/>
                    <a:pt x="6" y="42"/>
                    <a:pt x="10" y="52"/>
                  </a:cubicBezTo>
                  <a:close/>
                  <a:moveTo>
                    <a:pt x="15" y="13"/>
                  </a:moveTo>
                  <a:cubicBezTo>
                    <a:pt x="17" y="12"/>
                    <a:pt x="19" y="12"/>
                    <a:pt x="20" y="14"/>
                  </a:cubicBezTo>
                  <a:cubicBezTo>
                    <a:pt x="25" y="19"/>
                    <a:pt x="27" y="26"/>
                    <a:pt x="29" y="32"/>
                  </a:cubicBezTo>
                  <a:cubicBezTo>
                    <a:pt x="29" y="35"/>
                    <a:pt x="29" y="37"/>
                    <a:pt x="27" y="37"/>
                  </a:cubicBezTo>
                  <a:cubicBezTo>
                    <a:pt x="25" y="38"/>
                    <a:pt x="23" y="37"/>
                    <a:pt x="22" y="36"/>
                  </a:cubicBezTo>
                  <a:cubicBezTo>
                    <a:pt x="20" y="35"/>
                    <a:pt x="19" y="33"/>
                    <a:pt x="19" y="31"/>
                  </a:cubicBezTo>
                  <a:cubicBezTo>
                    <a:pt x="17" y="26"/>
                    <a:pt x="15" y="22"/>
                    <a:pt x="14" y="17"/>
                  </a:cubicBezTo>
                  <a:cubicBezTo>
                    <a:pt x="13" y="16"/>
                    <a:pt x="13" y="14"/>
                    <a:pt x="15" y="13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ïṣḻïḑé"/>
            <p:cNvSpPr/>
            <p:nvPr/>
          </p:nvSpPr>
          <p:spPr bwMode="auto">
            <a:xfrm>
              <a:off x="6080125" y="4140201"/>
              <a:ext cx="42863" cy="155575"/>
            </a:xfrm>
            <a:custGeom>
              <a:avLst/>
              <a:gdLst>
                <a:gd name="T0" fmla="*/ 4 w 13"/>
                <a:gd name="T1" fmla="*/ 23 h 47"/>
                <a:gd name="T2" fmla="*/ 13 w 13"/>
                <a:gd name="T3" fmla="*/ 47 h 47"/>
                <a:gd name="T4" fmla="*/ 13 w 13"/>
                <a:gd name="T5" fmla="*/ 44 h 47"/>
                <a:gd name="T6" fmla="*/ 10 w 13"/>
                <a:gd name="T7" fmla="*/ 35 h 47"/>
                <a:gd name="T8" fmla="*/ 2 w 13"/>
                <a:gd name="T9" fmla="*/ 3 h 47"/>
                <a:gd name="T10" fmla="*/ 0 w 13"/>
                <a:gd name="T11" fmla="*/ 0 h 47"/>
                <a:gd name="T12" fmla="*/ 4 w 13"/>
                <a:gd name="T13" fmla="*/ 23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" h="47">
                  <a:moveTo>
                    <a:pt x="4" y="23"/>
                  </a:moveTo>
                  <a:cubicBezTo>
                    <a:pt x="7" y="31"/>
                    <a:pt x="11" y="39"/>
                    <a:pt x="13" y="47"/>
                  </a:cubicBezTo>
                  <a:cubicBezTo>
                    <a:pt x="13" y="46"/>
                    <a:pt x="13" y="45"/>
                    <a:pt x="13" y="44"/>
                  </a:cubicBezTo>
                  <a:cubicBezTo>
                    <a:pt x="13" y="41"/>
                    <a:pt x="11" y="38"/>
                    <a:pt x="10" y="35"/>
                  </a:cubicBezTo>
                  <a:cubicBezTo>
                    <a:pt x="6" y="25"/>
                    <a:pt x="1" y="14"/>
                    <a:pt x="2" y="3"/>
                  </a:cubicBezTo>
                  <a:cubicBezTo>
                    <a:pt x="2" y="2"/>
                    <a:pt x="1" y="1"/>
                    <a:pt x="0" y="0"/>
                  </a:cubicBezTo>
                  <a:cubicBezTo>
                    <a:pt x="0" y="8"/>
                    <a:pt x="1" y="16"/>
                    <a:pt x="4" y="23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î$ľiḍe"/>
            <p:cNvSpPr/>
            <p:nvPr/>
          </p:nvSpPr>
          <p:spPr bwMode="auto">
            <a:xfrm>
              <a:off x="4416425" y="5067301"/>
              <a:ext cx="144463" cy="92075"/>
            </a:xfrm>
            <a:custGeom>
              <a:avLst/>
              <a:gdLst>
                <a:gd name="T0" fmla="*/ 44 w 44"/>
                <a:gd name="T1" fmla="*/ 28 h 28"/>
                <a:gd name="T2" fmla="*/ 43 w 44"/>
                <a:gd name="T3" fmla="*/ 11 h 28"/>
                <a:gd name="T4" fmla="*/ 40 w 44"/>
                <a:gd name="T5" fmla="*/ 8 h 28"/>
                <a:gd name="T6" fmla="*/ 4 w 44"/>
                <a:gd name="T7" fmla="*/ 1 h 28"/>
                <a:gd name="T8" fmla="*/ 1 w 44"/>
                <a:gd name="T9" fmla="*/ 3 h 28"/>
                <a:gd name="T10" fmla="*/ 0 w 44"/>
                <a:gd name="T11" fmla="*/ 28 h 28"/>
                <a:gd name="T12" fmla="*/ 44 w 44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" h="28">
                  <a:moveTo>
                    <a:pt x="44" y="28"/>
                  </a:moveTo>
                  <a:cubicBezTo>
                    <a:pt x="44" y="22"/>
                    <a:pt x="44" y="17"/>
                    <a:pt x="43" y="11"/>
                  </a:cubicBezTo>
                  <a:cubicBezTo>
                    <a:pt x="43" y="9"/>
                    <a:pt x="42" y="8"/>
                    <a:pt x="40" y="8"/>
                  </a:cubicBezTo>
                  <a:cubicBezTo>
                    <a:pt x="28" y="5"/>
                    <a:pt x="16" y="3"/>
                    <a:pt x="4" y="1"/>
                  </a:cubicBezTo>
                  <a:cubicBezTo>
                    <a:pt x="2" y="0"/>
                    <a:pt x="1" y="1"/>
                    <a:pt x="1" y="3"/>
                  </a:cubicBezTo>
                  <a:cubicBezTo>
                    <a:pt x="1" y="11"/>
                    <a:pt x="1" y="20"/>
                    <a:pt x="0" y="28"/>
                  </a:cubicBezTo>
                  <a:cubicBezTo>
                    <a:pt x="14" y="28"/>
                    <a:pt x="29" y="28"/>
                    <a:pt x="44" y="28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ïṩľîḑé"/>
            <p:cNvSpPr/>
            <p:nvPr/>
          </p:nvSpPr>
          <p:spPr bwMode="auto">
            <a:xfrm>
              <a:off x="6211888" y="4418013"/>
              <a:ext cx="114300" cy="196850"/>
            </a:xfrm>
            <a:custGeom>
              <a:avLst/>
              <a:gdLst>
                <a:gd name="T0" fmla="*/ 0 w 35"/>
                <a:gd name="T1" fmla="*/ 16 h 60"/>
                <a:gd name="T2" fmla="*/ 8 w 35"/>
                <a:gd name="T3" fmla="*/ 31 h 60"/>
                <a:gd name="T4" fmla="*/ 19 w 35"/>
                <a:gd name="T5" fmla="*/ 60 h 60"/>
                <a:gd name="T6" fmla="*/ 28 w 35"/>
                <a:gd name="T7" fmla="*/ 49 h 60"/>
                <a:gd name="T8" fmla="*/ 31 w 35"/>
                <a:gd name="T9" fmla="*/ 41 h 60"/>
                <a:gd name="T10" fmla="*/ 32 w 35"/>
                <a:gd name="T11" fmla="*/ 22 h 60"/>
                <a:gd name="T12" fmla="*/ 23 w 35"/>
                <a:gd name="T13" fmla="*/ 3 h 60"/>
                <a:gd name="T14" fmla="*/ 19 w 35"/>
                <a:gd name="T15" fmla="*/ 3 h 60"/>
                <a:gd name="T16" fmla="*/ 0 w 35"/>
                <a:gd name="T17" fmla="*/ 16 h 60"/>
                <a:gd name="T18" fmla="*/ 22 w 35"/>
                <a:gd name="T19" fmla="*/ 14 h 60"/>
                <a:gd name="T20" fmla="*/ 26 w 35"/>
                <a:gd name="T21" fmla="*/ 19 h 60"/>
                <a:gd name="T22" fmla="*/ 29 w 35"/>
                <a:gd name="T23" fmla="*/ 27 h 60"/>
                <a:gd name="T24" fmla="*/ 26 w 35"/>
                <a:gd name="T25" fmla="*/ 32 h 60"/>
                <a:gd name="T26" fmla="*/ 22 w 35"/>
                <a:gd name="T27" fmla="*/ 30 h 60"/>
                <a:gd name="T28" fmla="*/ 18 w 35"/>
                <a:gd name="T29" fmla="*/ 20 h 60"/>
                <a:gd name="T30" fmla="*/ 22 w 35"/>
                <a:gd name="T31" fmla="*/ 1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" h="60">
                  <a:moveTo>
                    <a:pt x="0" y="16"/>
                  </a:moveTo>
                  <a:cubicBezTo>
                    <a:pt x="4" y="20"/>
                    <a:pt x="6" y="26"/>
                    <a:pt x="8" y="31"/>
                  </a:cubicBezTo>
                  <a:cubicBezTo>
                    <a:pt x="11" y="40"/>
                    <a:pt x="16" y="50"/>
                    <a:pt x="19" y="60"/>
                  </a:cubicBezTo>
                  <a:cubicBezTo>
                    <a:pt x="23" y="58"/>
                    <a:pt x="26" y="54"/>
                    <a:pt x="28" y="49"/>
                  </a:cubicBezTo>
                  <a:cubicBezTo>
                    <a:pt x="29" y="46"/>
                    <a:pt x="29" y="43"/>
                    <a:pt x="31" y="41"/>
                  </a:cubicBezTo>
                  <a:cubicBezTo>
                    <a:pt x="34" y="35"/>
                    <a:pt x="35" y="29"/>
                    <a:pt x="32" y="22"/>
                  </a:cubicBezTo>
                  <a:cubicBezTo>
                    <a:pt x="29" y="16"/>
                    <a:pt x="27" y="9"/>
                    <a:pt x="23" y="3"/>
                  </a:cubicBezTo>
                  <a:cubicBezTo>
                    <a:pt x="22" y="2"/>
                    <a:pt x="21" y="0"/>
                    <a:pt x="19" y="3"/>
                  </a:cubicBezTo>
                  <a:cubicBezTo>
                    <a:pt x="14" y="9"/>
                    <a:pt x="7" y="13"/>
                    <a:pt x="0" y="16"/>
                  </a:cubicBezTo>
                  <a:close/>
                  <a:moveTo>
                    <a:pt x="22" y="14"/>
                  </a:moveTo>
                  <a:cubicBezTo>
                    <a:pt x="25" y="14"/>
                    <a:pt x="25" y="16"/>
                    <a:pt x="26" y="19"/>
                  </a:cubicBezTo>
                  <a:cubicBezTo>
                    <a:pt x="27" y="21"/>
                    <a:pt x="29" y="24"/>
                    <a:pt x="29" y="27"/>
                  </a:cubicBezTo>
                  <a:cubicBezTo>
                    <a:pt x="29" y="29"/>
                    <a:pt x="28" y="31"/>
                    <a:pt x="26" y="32"/>
                  </a:cubicBezTo>
                  <a:cubicBezTo>
                    <a:pt x="24" y="32"/>
                    <a:pt x="23" y="31"/>
                    <a:pt x="22" y="30"/>
                  </a:cubicBezTo>
                  <a:cubicBezTo>
                    <a:pt x="20" y="27"/>
                    <a:pt x="18" y="24"/>
                    <a:pt x="18" y="20"/>
                  </a:cubicBezTo>
                  <a:cubicBezTo>
                    <a:pt x="18" y="17"/>
                    <a:pt x="19" y="15"/>
                    <a:pt x="22" y="14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śḷîďé"/>
            <p:cNvSpPr/>
            <p:nvPr/>
          </p:nvSpPr>
          <p:spPr bwMode="auto">
            <a:xfrm>
              <a:off x="6211888" y="4470401"/>
              <a:ext cx="61913" cy="144463"/>
            </a:xfrm>
            <a:custGeom>
              <a:avLst/>
              <a:gdLst>
                <a:gd name="T0" fmla="*/ 0 w 19"/>
                <a:gd name="T1" fmla="*/ 0 h 44"/>
                <a:gd name="T2" fmla="*/ 0 w 19"/>
                <a:gd name="T3" fmla="*/ 2 h 44"/>
                <a:gd name="T4" fmla="*/ 17 w 19"/>
                <a:gd name="T5" fmla="*/ 43 h 44"/>
                <a:gd name="T6" fmla="*/ 19 w 19"/>
                <a:gd name="T7" fmla="*/ 44 h 44"/>
                <a:gd name="T8" fmla="*/ 8 w 19"/>
                <a:gd name="T9" fmla="*/ 15 h 44"/>
                <a:gd name="T10" fmla="*/ 0 w 19"/>
                <a:gd name="T11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44">
                  <a:moveTo>
                    <a:pt x="0" y="0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7" y="15"/>
                    <a:pt x="13" y="29"/>
                    <a:pt x="17" y="43"/>
                  </a:cubicBezTo>
                  <a:cubicBezTo>
                    <a:pt x="17" y="44"/>
                    <a:pt x="18" y="44"/>
                    <a:pt x="19" y="44"/>
                  </a:cubicBezTo>
                  <a:cubicBezTo>
                    <a:pt x="16" y="34"/>
                    <a:pt x="11" y="24"/>
                    <a:pt x="8" y="15"/>
                  </a:cubicBezTo>
                  <a:cubicBezTo>
                    <a:pt x="6" y="10"/>
                    <a:pt x="4" y="4"/>
                    <a:pt x="0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iŝḻíḋè"/>
            <p:cNvSpPr/>
            <p:nvPr/>
          </p:nvSpPr>
          <p:spPr bwMode="auto">
            <a:xfrm>
              <a:off x="4395788" y="5159376"/>
              <a:ext cx="165100" cy="76200"/>
            </a:xfrm>
            <a:custGeom>
              <a:avLst/>
              <a:gdLst>
                <a:gd name="T0" fmla="*/ 11 w 50"/>
                <a:gd name="T1" fmla="*/ 1 h 23"/>
                <a:gd name="T2" fmla="*/ 6 w 50"/>
                <a:gd name="T3" fmla="*/ 0 h 23"/>
                <a:gd name="T4" fmla="*/ 1 w 50"/>
                <a:gd name="T5" fmla="*/ 19 h 23"/>
                <a:gd name="T6" fmla="*/ 4 w 50"/>
                <a:gd name="T7" fmla="*/ 23 h 23"/>
                <a:gd name="T8" fmla="*/ 39 w 50"/>
                <a:gd name="T9" fmla="*/ 21 h 23"/>
                <a:gd name="T10" fmla="*/ 46 w 50"/>
                <a:gd name="T11" fmla="*/ 16 h 23"/>
                <a:gd name="T12" fmla="*/ 50 w 50"/>
                <a:gd name="T13" fmla="*/ 0 h 23"/>
                <a:gd name="T14" fmla="*/ 44 w 50"/>
                <a:gd name="T15" fmla="*/ 1 h 23"/>
                <a:gd name="T16" fmla="*/ 11 w 50"/>
                <a:gd name="T17" fmla="*/ 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23">
                  <a:moveTo>
                    <a:pt x="11" y="1"/>
                  </a:moveTo>
                  <a:cubicBezTo>
                    <a:pt x="9" y="1"/>
                    <a:pt x="7" y="1"/>
                    <a:pt x="6" y="0"/>
                  </a:cubicBezTo>
                  <a:cubicBezTo>
                    <a:pt x="4" y="6"/>
                    <a:pt x="3" y="13"/>
                    <a:pt x="1" y="19"/>
                  </a:cubicBezTo>
                  <a:cubicBezTo>
                    <a:pt x="0" y="23"/>
                    <a:pt x="1" y="23"/>
                    <a:pt x="4" y="23"/>
                  </a:cubicBezTo>
                  <a:cubicBezTo>
                    <a:pt x="15" y="22"/>
                    <a:pt x="27" y="22"/>
                    <a:pt x="39" y="21"/>
                  </a:cubicBezTo>
                  <a:cubicBezTo>
                    <a:pt x="42" y="21"/>
                    <a:pt x="45" y="19"/>
                    <a:pt x="46" y="16"/>
                  </a:cubicBezTo>
                  <a:cubicBezTo>
                    <a:pt x="48" y="11"/>
                    <a:pt x="49" y="5"/>
                    <a:pt x="50" y="0"/>
                  </a:cubicBezTo>
                  <a:cubicBezTo>
                    <a:pt x="48" y="1"/>
                    <a:pt x="46" y="1"/>
                    <a:pt x="44" y="1"/>
                  </a:cubicBezTo>
                  <a:cubicBezTo>
                    <a:pt x="33" y="1"/>
                    <a:pt x="22" y="1"/>
                    <a:pt x="11" y="1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ïṣļidè"/>
            <p:cNvSpPr/>
            <p:nvPr/>
          </p:nvSpPr>
          <p:spPr bwMode="auto">
            <a:xfrm>
              <a:off x="4416425" y="5159376"/>
              <a:ext cx="144463" cy="3175"/>
            </a:xfrm>
            <a:custGeom>
              <a:avLst/>
              <a:gdLst>
                <a:gd name="T0" fmla="*/ 5 w 44"/>
                <a:gd name="T1" fmla="*/ 1 h 1"/>
                <a:gd name="T2" fmla="*/ 38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5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5" y="1"/>
                  </a:moveTo>
                  <a:cubicBezTo>
                    <a:pt x="16" y="1"/>
                    <a:pt x="27" y="1"/>
                    <a:pt x="38" y="1"/>
                  </a:cubicBezTo>
                  <a:cubicBezTo>
                    <a:pt x="40" y="1"/>
                    <a:pt x="42" y="1"/>
                    <a:pt x="44" y="0"/>
                  </a:cubicBezTo>
                  <a:cubicBezTo>
                    <a:pt x="29" y="0"/>
                    <a:pt x="14" y="0"/>
                    <a:pt x="0" y="0"/>
                  </a:cubicBezTo>
                  <a:cubicBezTo>
                    <a:pt x="1" y="1"/>
                    <a:pt x="3" y="1"/>
                    <a:pt x="5" y="1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ṡḻîḓê"/>
            <p:cNvSpPr/>
            <p:nvPr/>
          </p:nvSpPr>
          <p:spPr bwMode="auto">
            <a:xfrm>
              <a:off x="4237038" y="5159376"/>
              <a:ext cx="146050" cy="76200"/>
            </a:xfrm>
            <a:custGeom>
              <a:avLst/>
              <a:gdLst>
                <a:gd name="T0" fmla="*/ 2 w 44"/>
                <a:gd name="T1" fmla="*/ 19 h 23"/>
                <a:gd name="T2" fmla="*/ 6 w 44"/>
                <a:gd name="T3" fmla="*/ 23 h 23"/>
                <a:gd name="T4" fmla="*/ 28 w 44"/>
                <a:gd name="T5" fmla="*/ 22 h 23"/>
                <a:gd name="T6" fmla="*/ 37 w 44"/>
                <a:gd name="T7" fmla="*/ 18 h 23"/>
                <a:gd name="T8" fmla="*/ 44 w 44"/>
                <a:gd name="T9" fmla="*/ 0 h 23"/>
                <a:gd name="T10" fmla="*/ 39 w 44"/>
                <a:gd name="T11" fmla="*/ 1 h 23"/>
                <a:gd name="T12" fmla="*/ 6 w 44"/>
                <a:gd name="T13" fmla="*/ 1 h 23"/>
                <a:gd name="T14" fmla="*/ 0 w 44"/>
                <a:gd name="T15" fmla="*/ 0 h 23"/>
                <a:gd name="T16" fmla="*/ 2 w 44"/>
                <a:gd name="T17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23">
                  <a:moveTo>
                    <a:pt x="2" y="19"/>
                  </a:moveTo>
                  <a:cubicBezTo>
                    <a:pt x="2" y="22"/>
                    <a:pt x="3" y="23"/>
                    <a:pt x="6" y="23"/>
                  </a:cubicBezTo>
                  <a:cubicBezTo>
                    <a:pt x="13" y="22"/>
                    <a:pt x="21" y="22"/>
                    <a:pt x="28" y="22"/>
                  </a:cubicBezTo>
                  <a:cubicBezTo>
                    <a:pt x="32" y="22"/>
                    <a:pt x="35" y="21"/>
                    <a:pt x="37" y="18"/>
                  </a:cubicBezTo>
                  <a:cubicBezTo>
                    <a:pt x="41" y="13"/>
                    <a:pt x="44" y="7"/>
                    <a:pt x="44" y="0"/>
                  </a:cubicBezTo>
                  <a:cubicBezTo>
                    <a:pt x="43" y="1"/>
                    <a:pt x="41" y="1"/>
                    <a:pt x="39" y="1"/>
                  </a:cubicBezTo>
                  <a:cubicBezTo>
                    <a:pt x="28" y="1"/>
                    <a:pt x="17" y="1"/>
                    <a:pt x="6" y="1"/>
                  </a:cubicBezTo>
                  <a:cubicBezTo>
                    <a:pt x="4" y="1"/>
                    <a:pt x="2" y="1"/>
                    <a:pt x="0" y="0"/>
                  </a:cubicBezTo>
                  <a:cubicBezTo>
                    <a:pt x="0" y="6"/>
                    <a:pt x="1" y="13"/>
                    <a:pt x="2" y="19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îṥḷïḋe"/>
            <p:cNvSpPr/>
            <p:nvPr/>
          </p:nvSpPr>
          <p:spPr bwMode="auto">
            <a:xfrm>
              <a:off x="4237038" y="5159376"/>
              <a:ext cx="146050" cy="3175"/>
            </a:xfrm>
            <a:custGeom>
              <a:avLst/>
              <a:gdLst>
                <a:gd name="T0" fmla="*/ 39 w 44"/>
                <a:gd name="T1" fmla="*/ 1 h 1"/>
                <a:gd name="T2" fmla="*/ 44 w 44"/>
                <a:gd name="T3" fmla="*/ 0 h 1"/>
                <a:gd name="T4" fmla="*/ 0 w 44"/>
                <a:gd name="T5" fmla="*/ 0 h 1"/>
                <a:gd name="T6" fmla="*/ 6 w 44"/>
                <a:gd name="T7" fmla="*/ 1 h 1"/>
                <a:gd name="T8" fmla="*/ 39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9" y="1"/>
                  </a:moveTo>
                  <a:cubicBezTo>
                    <a:pt x="41" y="1"/>
                    <a:pt x="43" y="1"/>
                    <a:pt x="44" y="0"/>
                  </a:cubicBezTo>
                  <a:cubicBezTo>
                    <a:pt x="30" y="0"/>
                    <a:pt x="15" y="0"/>
                    <a:pt x="0" y="0"/>
                  </a:cubicBezTo>
                  <a:cubicBezTo>
                    <a:pt x="2" y="1"/>
                    <a:pt x="4" y="1"/>
                    <a:pt x="6" y="1"/>
                  </a:cubicBezTo>
                  <a:cubicBezTo>
                    <a:pt x="17" y="1"/>
                    <a:pt x="28" y="1"/>
                    <a:pt x="39" y="1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šľïḓé"/>
            <p:cNvSpPr/>
            <p:nvPr/>
          </p:nvSpPr>
          <p:spPr bwMode="auto">
            <a:xfrm>
              <a:off x="4587875" y="5159376"/>
              <a:ext cx="150813" cy="65088"/>
            </a:xfrm>
            <a:custGeom>
              <a:avLst/>
              <a:gdLst>
                <a:gd name="T0" fmla="*/ 5 w 46"/>
                <a:gd name="T1" fmla="*/ 20 h 20"/>
                <a:gd name="T2" fmla="*/ 40 w 46"/>
                <a:gd name="T3" fmla="*/ 19 h 20"/>
                <a:gd name="T4" fmla="*/ 46 w 46"/>
                <a:gd name="T5" fmla="*/ 12 h 20"/>
                <a:gd name="T6" fmla="*/ 45 w 46"/>
                <a:gd name="T7" fmla="*/ 1 h 20"/>
                <a:gd name="T8" fmla="*/ 0 w 46"/>
                <a:gd name="T9" fmla="*/ 0 h 20"/>
                <a:gd name="T10" fmla="*/ 0 w 46"/>
                <a:gd name="T11" fmla="*/ 15 h 20"/>
                <a:gd name="T12" fmla="*/ 5 w 46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20">
                  <a:moveTo>
                    <a:pt x="5" y="20"/>
                  </a:moveTo>
                  <a:cubicBezTo>
                    <a:pt x="17" y="20"/>
                    <a:pt x="28" y="20"/>
                    <a:pt x="40" y="19"/>
                  </a:cubicBezTo>
                  <a:cubicBezTo>
                    <a:pt x="44" y="18"/>
                    <a:pt x="46" y="16"/>
                    <a:pt x="46" y="12"/>
                  </a:cubicBezTo>
                  <a:cubicBezTo>
                    <a:pt x="46" y="8"/>
                    <a:pt x="46" y="4"/>
                    <a:pt x="45" y="1"/>
                  </a:cubicBezTo>
                  <a:cubicBezTo>
                    <a:pt x="30" y="1"/>
                    <a:pt x="15" y="0"/>
                    <a:pt x="0" y="0"/>
                  </a:cubicBezTo>
                  <a:cubicBezTo>
                    <a:pt x="0" y="5"/>
                    <a:pt x="0" y="10"/>
                    <a:pt x="0" y="15"/>
                  </a:cubicBezTo>
                  <a:cubicBezTo>
                    <a:pt x="0" y="19"/>
                    <a:pt x="2" y="20"/>
                    <a:pt x="5" y="20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ṡḷíḓê"/>
            <p:cNvSpPr/>
            <p:nvPr/>
          </p:nvSpPr>
          <p:spPr bwMode="auto">
            <a:xfrm>
              <a:off x="4068763" y="5149851"/>
              <a:ext cx="139700" cy="77788"/>
            </a:xfrm>
            <a:custGeom>
              <a:avLst/>
              <a:gdLst>
                <a:gd name="T0" fmla="*/ 2 w 42"/>
                <a:gd name="T1" fmla="*/ 19 h 24"/>
                <a:gd name="T2" fmla="*/ 7 w 42"/>
                <a:gd name="T3" fmla="*/ 24 h 24"/>
                <a:gd name="T4" fmla="*/ 37 w 42"/>
                <a:gd name="T5" fmla="*/ 24 h 24"/>
                <a:gd name="T6" fmla="*/ 40 w 42"/>
                <a:gd name="T7" fmla="*/ 22 h 24"/>
                <a:gd name="T8" fmla="*/ 42 w 42"/>
                <a:gd name="T9" fmla="*/ 0 h 24"/>
                <a:gd name="T10" fmla="*/ 37 w 42"/>
                <a:gd name="T11" fmla="*/ 4 h 24"/>
                <a:gd name="T12" fmla="*/ 4 w 42"/>
                <a:gd name="T13" fmla="*/ 4 h 24"/>
                <a:gd name="T14" fmla="*/ 0 w 42"/>
                <a:gd name="T15" fmla="*/ 3 h 24"/>
                <a:gd name="T16" fmla="*/ 2 w 42"/>
                <a:gd name="T17" fmla="*/ 19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4">
                  <a:moveTo>
                    <a:pt x="2" y="19"/>
                  </a:moveTo>
                  <a:cubicBezTo>
                    <a:pt x="2" y="23"/>
                    <a:pt x="4" y="24"/>
                    <a:pt x="7" y="24"/>
                  </a:cubicBezTo>
                  <a:cubicBezTo>
                    <a:pt x="17" y="24"/>
                    <a:pt x="27" y="24"/>
                    <a:pt x="37" y="24"/>
                  </a:cubicBezTo>
                  <a:cubicBezTo>
                    <a:pt x="39" y="24"/>
                    <a:pt x="40" y="24"/>
                    <a:pt x="40" y="22"/>
                  </a:cubicBezTo>
                  <a:cubicBezTo>
                    <a:pt x="41" y="15"/>
                    <a:pt x="41" y="7"/>
                    <a:pt x="42" y="0"/>
                  </a:cubicBezTo>
                  <a:cubicBezTo>
                    <a:pt x="42" y="3"/>
                    <a:pt x="40" y="4"/>
                    <a:pt x="37" y="4"/>
                  </a:cubicBezTo>
                  <a:cubicBezTo>
                    <a:pt x="26" y="4"/>
                    <a:pt x="15" y="4"/>
                    <a:pt x="4" y="4"/>
                  </a:cubicBezTo>
                  <a:cubicBezTo>
                    <a:pt x="2" y="4"/>
                    <a:pt x="1" y="4"/>
                    <a:pt x="0" y="3"/>
                  </a:cubicBezTo>
                  <a:cubicBezTo>
                    <a:pt x="0" y="8"/>
                    <a:pt x="1" y="14"/>
                    <a:pt x="2" y="19"/>
                  </a:cubicBezTo>
                  <a:close/>
                </a:path>
              </a:pathLst>
            </a:custGeom>
            <a:solidFill>
              <a:srgbClr val="858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ṡ1idê"/>
            <p:cNvSpPr/>
            <p:nvPr/>
          </p:nvSpPr>
          <p:spPr bwMode="auto">
            <a:xfrm>
              <a:off x="4068763" y="5149851"/>
              <a:ext cx="139700" cy="12700"/>
            </a:xfrm>
            <a:custGeom>
              <a:avLst/>
              <a:gdLst>
                <a:gd name="T0" fmla="*/ 37 w 42"/>
                <a:gd name="T1" fmla="*/ 4 h 4"/>
                <a:gd name="T2" fmla="*/ 42 w 42"/>
                <a:gd name="T3" fmla="*/ 0 h 4"/>
                <a:gd name="T4" fmla="*/ 37 w 42"/>
                <a:gd name="T5" fmla="*/ 3 h 4"/>
                <a:gd name="T6" fmla="*/ 0 w 42"/>
                <a:gd name="T7" fmla="*/ 3 h 4"/>
                <a:gd name="T8" fmla="*/ 4 w 42"/>
                <a:gd name="T9" fmla="*/ 4 h 4"/>
                <a:gd name="T10" fmla="*/ 37 w 42"/>
                <a:gd name="T11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4">
                  <a:moveTo>
                    <a:pt x="37" y="4"/>
                  </a:moveTo>
                  <a:cubicBezTo>
                    <a:pt x="40" y="4"/>
                    <a:pt x="42" y="3"/>
                    <a:pt x="42" y="0"/>
                  </a:cubicBezTo>
                  <a:cubicBezTo>
                    <a:pt x="41" y="2"/>
                    <a:pt x="40" y="3"/>
                    <a:pt x="37" y="3"/>
                  </a:cubicBezTo>
                  <a:cubicBezTo>
                    <a:pt x="25" y="3"/>
                    <a:pt x="12" y="3"/>
                    <a:pt x="0" y="3"/>
                  </a:cubicBezTo>
                  <a:cubicBezTo>
                    <a:pt x="1" y="4"/>
                    <a:pt x="2" y="4"/>
                    <a:pt x="4" y="4"/>
                  </a:cubicBezTo>
                  <a:cubicBezTo>
                    <a:pt x="15" y="4"/>
                    <a:pt x="26" y="4"/>
                    <a:pt x="37" y="4"/>
                  </a:cubicBezTo>
                  <a:close/>
                </a:path>
              </a:pathLst>
            </a:custGeom>
            <a:solidFill>
              <a:srgbClr val="858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ṣľïde"/>
            <p:cNvSpPr/>
            <p:nvPr/>
          </p:nvSpPr>
          <p:spPr bwMode="auto">
            <a:xfrm>
              <a:off x="6026150" y="3876676"/>
              <a:ext cx="53975" cy="260350"/>
            </a:xfrm>
            <a:custGeom>
              <a:avLst/>
              <a:gdLst>
                <a:gd name="T0" fmla="*/ 5 w 16"/>
                <a:gd name="T1" fmla="*/ 78 h 79"/>
                <a:gd name="T2" fmla="*/ 16 w 16"/>
                <a:gd name="T3" fmla="*/ 72 h 79"/>
                <a:gd name="T4" fmla="*/ 14 w 16"/>
                <a:gd name="T5" fmla="*/ 54 h 79"/>
                <a:gd name="T6" fmla="*/ 14 w 16"/>
                <a:gd name="T7" fmla="*/ 21 h 79"/>
                <a:gd name="T8" fmla="*/ 15 w 16"/>
                <a:gd name="T9" fmla="*/ 19 h 79"/>
                <a:gd name="T10" fmla="*/ 4 w 16"/>
                <a:gd name="T11" fmla="*/ 0 h 79"/>
                <a:gd name="T12" fmla="*/ 3 w 16"/>
                <a:gd name="T13" fmla="*/ 17 h 79"/>
                <a:gd name="T14" fmla="*/ 0 w 16"/>
                <a:gd name="T15" fmla="*/ 74 h 79"/>
                <a:gd name="T16" fmla="*/ 5 w 16"/>
                <a:gd name="T17" fmla="*/ 7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" h="79">
                  <a:moveTo>
                    <a:pt x="5" y="78"/>
                  </a:moveTo>
                  <a:cubicBezTo>
                    <a:pt x="9" y="76"/>
                    <a:pt x="13" y="75"/>
                    <a:pt x="16" y="72"/>
                  </a:cubicBezTo>
                  <a:cubicBezTo>
                    <a:pt x="14" y="66"/>
                    <a:pt x="14" y="60"/>
                    <a:pt x="14" y="54"/>
                  </a:cubicBezTo>
                  <a:cubicBezTo>
                    <a:pt x="14" y="43"/>
                    <a:pt x="13" y="32"/>
                    <a:pt x="14" y="21"/>
                  </a:cubicBezTo>
                  <a:cubicBezTo>
                    <a:pt x="14" y="20"/>
                    <a:pt x="14" y="19"/>
                    <a:pt x="15" y="19"/>
                  </a:cubicBezTo>
                  <a:cubicBezTo>
                    <a:pt x="12" y="13"/>
                    <a:pt x="10" y="5"/>
                    <a:pt x="4" y="0"/>
                  </a:cubicBezTo>
                  <a:cubicBezTo>
                    <a:pt x="3" y="7"/>
                    <a:pt x="3" y="12"/>
                    <a:pt x="3" y="17"/>
                  </a:cubicBezTo>
                  <a:cubicBezTo>
                    <a:pt x="2" y="36"/>
                    <a:pt x="1" y="55"/>
                    <a:pt x="0" y="74"/>
                  </a:cubicBezTo>
                  <a:cubicBezTo>
                    <a:pt x="0" y="78"/>
                    <a:pt x="2" y="79"/>
                    <a:pt x="5" y="78"/>
                  </a:cubicBezTo>
                  <a:close/>
                </a:path>
              </a:pathLst>
            </a:custGeom>
            <a:solidFill>
              <a:srgbClr val="8582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ïŝļïdè"/>
            <p:cNvSpPr/>
            <p:nvPr/>
          </p:nvSpPr>
          <p:spPr bwMode="auto">
            <a:xfrm>
              <a:off x="3897313" y="5126038"/>
              <a:ext cx="149225" cy="101600"/>
            </a:xfrm>
            <a:custGeom>
              <a:avLst/>
              <a:gdLst>
                <a:gd name="T0" fmla="*/ 45 w 45"/>
                <a:gd name="T1" fmla="*/ 5 h 31"/>
                <a:gd name="T2" fmla="*/ 39 w 45"/>
                <a:gd name="T3" fmla="*/ 12 h 31"/>
                <a:gd name="T4" fmla="*/ 4 w 45"/>
                <a:gd name="T5" fmla="*/ 12 h 31"/>
                <a:gd name="T6" fmla="*/ 0 w 45"/>
                <a:gd name="T7" fmla="*/ 11 h 31"/>
                <a:gd name="T8" fmla="*/ 11 w 45"/>
                <a:gd name="T9" fmla="*/ 26 h 31"/>
                <a:gd name="T10" fmla="*/ 42 w 45"/>
                <a:gd name="T11" fmla="*/ 30 h 31"/>
                <a:gd name="T12" fmla="*/ 45 w 45"/>
                <a:gd name="T13" fmla="*/ 27 h 31"/>
                <a:gd name="T14" fmla="*/ 45 w 45"/>
                <a:gd name="T15" fmla="*/ 0 h 31"/>
                <a:gd name="T16" fmla="*/ 45 w 45"/>
                <a:gd name="T17" fmla="*/ 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31">
                  <a:moveTo>
                    <a:pt x="45" y="5"/>
                  </a:moveTo>
                  <a:cubicBezTo>
                    <a:pt x="45" y="11"/>
                    <a:pt x="44" y="11"/>
                    <a:pt x="39" y="12"/>
                  </a:cubicBezTo>
                  <a:cubicBezTo>
                    <a:pt x="27" y="13"/>
                    <a:pt x="15" y="13"/>
                    <a:pt x="4" y="12"/>
                  </a:cubicBezTo>
                  <a:cubicBezTo>
                    <a:pt x="2" y="12"/>
                    <a:pt x="1" y="12"/>
                    <a:pt x="0" y="11"/>
                  </a:cubicBezTo>
                  <a:cubicBezTo>
                    <a:pt x="2" y="17"/>
                    <a:pt x="3" y="24"/>
                    <a:pt x="11" y="26"/>
                  </a:cubicBezTo>
                  <a:cubicBezTo>
                    <a:pt x="21" y="30"/>
                    <a:pt x="31" y="31"/>
                    <a:pt x="42" y="30"/>
                  </a:cubicBezTo>
                  <a:cubicBezTo>
                    <a:pt x="44" y="30"/>
                    <a:pt x="45" y="29"/>
                    <a:pt x="45" y="27"/>
                  </a:cubicBezTo>
                  <a:cubicBezTo>
                    <a:pt x="45" y="18"/>
                    <a:pt x="45" y="9"/>
                    <a:pt x="45" y="0"/>
                  </a:cubicBezTo>
                  <a:cubicBezTo>
                    <a:pt x="45" y="2"/>
                    <a:pt x="45" y="3"/>
                    <a:pt x="45" y="5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śľïḓè"/>
            <p:cNvSpPr/>
            <p:nvPr/>
          </p:nvSpPr>
          <p:spPr bwMode="auto">
            <a:xfrm>
              <a:off x="3897313" y="5126038"/>
              <a:ext cx="149225" cy="42863"/>
            </a:xfrm>
            <a:custGeom>
              <a:avLst/>
              <a:gdLst>
                <a:gd name="T0" fmla="*/ 44 w 45"/>
                <a:gd name="T1" fmla="*/ 7 h 13"/>
                <a:gd name="T2" fmla="*/ 42 w 45"/>
                <a:gd name="T3" fmla="*/ 10 h 13"/>
                <a:gd name="T4" fmla="*/ 16 w 45"/>
                <a:gd name="T5" fmla="*/ 11 h 13"/>
                <a:gd name="T6" fmla="*/ 0 w 45"/>
                <a:gd name="T7" fmla="*/ 11 h 13"/>
                <a:gd name="T8" fmla="*/ 4 w 45"/>
                <a:gd name="T9" fmla="*/ 12 h 13"/>
                <a:gd name="T10" fmla="*/ 39 w 45"/>
                <a:gd name="T11" fmla="*/ 12 h 13"/>
                <a:gd name="T12" fmla="*/ 45 w 45"/>
                <a:gd name="T13" fmla="*/ 5 h 13"/>
                <a:gd name="T14" fmla="*/ 45 w 45"/>
                <a:gd name="T15" fmla="*/ 0 h 13"/>
                <a:gd name="T16" fmla="*/ 44 w 45"/>
                <a:gd name="T17" fmla="*/ 7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" h="13">
                  <a:moveTo>
                    <a:pt x="44" y="7"/>
                  </a:moveTo>
                  <a:cubicBezTo>
                    <a:pt x="44" y="9"/>
                    <a:pt x="44" y="10"/>
                    <a:pt x="42" y="10"/>
                  </a:cubicBezTo>
                  <a:cubicBezTo>
                    <a:pt x="33" y="11"/>
                    <a:pt x="25" y="12"/>
                    <a:pt x="16" y="11"/>
                  </a:cubicBezTo>
                  <a:cubicBezTo>
                    <a:pt x="11" y="11"/>
                    <a:pt x="6" y="11"/>
                    <a:pt x="0" y="11"/>
                  </a:cubicBezTo>
                  <a:cubicBezTo>
                    <a:pt x="1" y="12"/>
                    <a:pt x="2" y="12"/>
                    <a:pt x="4" y="12"/>
                  </a:cubicBezTo>
                  <a:cubicBezTo>
                    <a:pt x="15" y="13"/>
                    <a:pt x="27" y="13"/>
                    <a:pt x="39" y="12"/>
                  </a:cubicBezTo>
                  <a:cubicBezTo>
                    <a:pt x="44" y="11"/>
                    <a:pt x="45" y="11"/>
                    <a:pt x="45" y="5"/>
                  </a:cubicBezTo>
                  <a:cubicBezTo>
                    <a:pt x="45" y="3"/>
                    <a:pt x="45" y="2"/>
                    <a:pt x="45" y="0"/>
                  </a:cubicBezTo>
                  <a:cubicBezTo>
                    <a:pt x="44" y="3"/>
                    <a:pt x="45" y="5"/>
                    <a:pt x="44" y="7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Sḻiḋé"/>
            <p:cNvSpPr/>
            <p:nvPr/>
          </p:nvSpPr>
          <p:spPr bwMode="auto">
            <a:xfrm>
              <a:off x="4030663" y="4832351"/>
              <a:ext cx="77788" cy="131763"/>
            </a:xfrm>
            <a:custGeom>
              <a:avLst/>
              <a:gdLst>
                <a:gd name="T0" fmla="*/ 2 w 24"/>
                <a:gd name="T1" fmla="*/ 5 h 40"/>
                <a:gd name="T2" fmla="*/ 0 w 24"/>
                <a:gd name="T3" fmla="*/ 22 h 40"/>
                <a:gd name="T4" fmla="*/ 4 w 24"/>
                <a:gd name="T5" fmla="*/ 37 h 40"/>
                <a:gd name="T6" fmla="*/ 4 w 24"/>
                <a:gd name="T7" fmla="*/ 40 h 40"/>
                <a:gd name="T8" fmla="*/ 12 w 24"/>
                <a:gd name="T9" fmla="*/ 39 h 40"/>
                <a:gd name="T10" fmla="*/ 15 w 24"/>
                <a:gd name="T11" fmla="*/ 37 h 40"/>
                <a:gd name="T12" fmla="*/ 23 w 24"/>
                <a:gd name="T13" fmla="*/ 18 h 40"/>
                <a:gd name="T14" fmla="*/ 19 w 24"/>
                <a:gd name="T15" fmla="*/ 8 h 40"/>
                <a:gd name="T16" fmla="*/ 1 w 24"/>
                <a:gd name="T17" fmla="*/ 0 h 40"/>
                <a:gd name="T18" fmla="*/ 2 w 24"/>
                <a:gd name="T19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" h="40">
                  <a:moveTo>
                    <a:pt x="2" y="5"/>
                  </a:moveTo>
                  <a:cubicBezTo>
                    <a:pt x="1" y="11"/>
                    <a:pt x="0" y="16"/>
                    <a:pt x="0" y="22"/>
                  </a:cubicBezTo>
                  <a:cubicBezTo>
                    <a:pt x="0" y="27"/>
                    <a:pt x="1" y="32"/>
                    <a:pt x="4" y="37"/>
                  </a:cubicBezTo>
                  <a:cubicBezTo>
                    <a:pt x="4" y="38"/>
                    <a:pt x="5" y="39"/>
                    <a:pt x="4" y="40"/>
                  </a:cubicBezTo>
                  <a:cubicBezTo>
                    <a:pt x="7" y="40"/>
                    <a:pt x="10" y="39"/>
                    <a:pt x="12" y="39"/>
                  </a:cubicBezTo>
                  <a:cubicBezTo>
                    <a:pt x="14" y="39"/>
                    <a:pt x="14" y="39"/>
                    <a:pt x="15" y="37"/>
                  </a:cubicBezTo>
                  <a:cubicBezTo>
                    <a:pt x="17" y="30"/>
                    <a:pt x="20" y="24"/>
                    <a:pt x="23" y="18"/>
                  </a:cubicBezTo>
                  <a:cubicBezTo>
                    <a:pt x="24" y="13"/>
                    <a:pt x="23" y="10"/>
                    <a:pt x="19" y="8"/>
                  </a:cubicBezTo>
                  <a:cubicBezTo>
                    <a:pt x="13" y="4"/>
                    <a:pt x="7" y="2"/>
                    <a:pt x="1" y="0"/>
                  </a:cubicBezTo>
                  <a:cubicBezTo>
                    <a:pt x="3" y="1"/>
                    <a:pt x="3" y="3"/>
                    <a:pt x="2" y="5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śļïďè"/>
            <p:cNvSpPr/>
            <p:nvPr/>
          </p:nvSpPr>
          <p:spPr bwMode="auto">
            <a:xfrm>
              <a:off x="4016375" y="4832351"/>
              <a:ext cx="30163" cy="131763"/>
            </a:xfrm>
            <a:custGeom>
              <a:avLst/>
              <a:gdLst>
                <a:gd name="T0" fmla="*/ 4 w 9"/>
                <a:gd name="T1" fmla="*/ 9 h 40"/>
                <a:gd name="T2" fmla="*/ 8 w 9"/>
                <a:gd name="T3" fmla="*/ 40 h 40"/>
                <a:gd name="T4" fmla="*/ 8 w 9"/>
                <a:gd name="T5" fmla="*/ 37 h 40"/>
                <a:gd name="T6" fmla="*/ 4 w 9"/>
                <a:gd name="T7" fmla="*/ 22 h 40"/>
                <a:gd name="T8" fmla="*/ 6 w 9"/>
                <a:gd name="T9" fmla="*/ 5 h 40"/>
                <a:gd name="T10" fmla="*/ 5 w 9"/>
                <a:gd name="T11" fmla="*/ 0 h 40"/>
                <a:gd name="T12" fmla="*/ 4 w 9"/>
                <a:gd name="T13" fmla="*/ 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40">
                  <a:moveTo>
                    <a:pt x="4" y="9"/>
                  </a:moveTo>
                  <a:cubicBezTo>
                    <a:pt x="2" y="20"/>
                    <a:pt x="0" y="30"/>
                    <a:pt x="8" y="40"/>
                  </a:cubicBezTo>
                  <a:cubicBezTo>
                    <a:pt x="9" y="39"/>
                    <a:pt x="8" y="38"/>
                    <a:pt x="8" y="37"/>
                  </a:cubicBezTo>
                  <a:cubicBezTo>
                    <a:pt x="5" y="32"/>
                    <a:pt x="4" y="27"/>
                    <a:pt x="4" y="22"/>
                  </a:cubicBezTo>
                  <a:cubicBezTo>
                    <a:pt x="4" y="16"/>
                    <a:pt x="5" y="11"/>
                    <a:pt x="6" y="5"/>
                  </a:cubicBezTo>
                  <a:cubicBezTo>
                    <a:pt x="7" y="3"/>
                    <a:pt x="7" y="1"/>
                    <a:pt x="5" y="0"/>
                  </a:cubicBezTo>
                  <a:cubicBezTo>
                    <a:pt x="7" y="3"/>
                    <a:pt x="5" y="6"/>
                    <a:pt x="4" y="9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ïṩľïḋé"/>
            <p:cNvSpPr/>
            <p:nvPr/>
          </p:nvSpPr>
          <p:spPr bwMode="auto">
            <a:xfrm>
              <a:off x="4379913" y="3844926"/>
              <a:ext cx="107950" cy="163513"/>
            </a:xfrm>
            <a:custGeom>
              <a:avLst/>
              <a:gdLst>
                <a:gd name="T0" fmla="*/ 3 w 33"/>
                <a:gd name="T1" fmla="*/ 43 h 50"/>
                <a:gd name="T2" fmla="*/ 23 w 33"/>
                <a:gd name="T3" fmla="*/ 50 h 50"/>
                <a:gd name="T4" fmla="*/ 26 w 33"/>
                <a:gd name="T5" fmla="*/ 47 h 50"/>
                <a:gd name="T6" fmla="*/ 32 w 33"/>
                <a:gd name="T7" fmla="*/ 15 h 50"/>
                <a:gd name="T8" fmla="*/ 33 w 33"/>
                <a:gd name="T9" fmla="*/ 11 h 50"/>
                <a:gd name="T10" fmla="*/ 26 w 33"/>
                <a:gd name="T11" fmla="*/ 0 h 50"/>
                <a:gd name="T12" fmla="*/ 1 w 33"/>
                <a:gd name="T13" fmla="*/ 40 h 50"/>
                <a:gd name="T14" fmla="*/ 3 w 33"/>
                <a:gd name="T15" fmla="*/ 43 h 50"/>
                <a:gd name="T16" fmla="*/ 9 w 33"/>
                <a:gd name="T17" fmla="*/ 34 h 50"/>
                <a:gd name="T18" fmla="*/ 20 w 33"/>
                <a:gd name="T19" fmla="*/ 20 h 50"/>
                <a:gd name="T20" fmla="*/ 24 w 33"/>
                <a:gd name="T21" fmla="*/ 19 h 50"/>
                <a:gd name="T22" fmla="*/ 25 w 33"/>
                <a:gd name="T23" fmla="*/ 22 h 50"/>
                <a:gd name="T24" fmla="*/ 14 w 33"/>
                <a:gd name="T25" fmla="*/ 39 h 50"/>
                <a:gd name="T26" fmla="*/ 10 w 33"/>
                <a:gd name="T27" fmla="*/ 38 h 50"/>
                <a:gd name="T28" fmla="*/ 9 w 33"/>
                <a:gd name="T29" fmla="*/ 3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" h="50">
                  <a:moveTo>
                    <a:pt x="3" y="43"/>
                  </a:moveTo>
                  <a:cubicBezTo>
                    <a:pt x="10" y="45"/>
                    <a:pt x="16" y="47"/>
                    <a:pt x="23" y="50"/>
                  </a:cubicBezTo>
                  <a:cubicBezTo>
                    <a:pt x="25" y="50"/>
                    <a:pt x="25" y="49"/>
                    <a:pt x="26" y="47"/>
                  </a:cubicBezTo>
                  <a:cubicBezTo>
                    <a:pt x="28" y="36"/>
                    <a:pt x="33" y="26"/>
                    <a:pt x="32" y="15"/>
                  </a:cubicBezTo>
                  <a:cubicBezTo>
                    <a:pt x="32" y="14"/>
                    <a:pt x="33" y="12"/>
                    <a:pt x="33" y="11"/>
                  </a:cubicBezTo>
                  <a:cubicBezTo>
                    <a:pt x="32" y="7"/>
                    <a:pt x="29" y="3"/>
                    <a:pt x="26" y="0"/>
                  </a:cubicBezTo>
                  <a:cubicBezTo>
                    <a:pt x="18" y="14"/>
                    <a:pt x="10" y="27"/>
                    <a:pt x="1" y="40"/>
                  </a:cubicBezTo>
                  <a:cubicBezTo>
                    <a:pt x="0" y="42"/>
                    <a:pt x="1" y="43"/>
                    <a:pt x="3" y="43"/>
                  </a:cubicBezTo>
                  <a:close/>
                  <a:moveTo>
                    <a:pt x="9" y="34"/>
                  </a:moveTo>
                  <a:cubicBezTo>
                    <a:pt x="13" y="29"/>
                    <a:pt x="16" y="24"/>
                    <a:pt x="20" y="20"/>
                  </a:cubicBezTo>
                  <a:cubicBezTo>
                    <a:pt x="21" y="19"/>
                    <a:pt x="22" y="18"/>
                    <a:pt x="24" y="19"/>
                  </a:cubicBezTo>
                  <a:cubicBezTo>
                    <a:pt x="25" y="20"/>
                    <a:pt x="25" y="20"/>
                    <a:pt x="25" y="22"/>
                  </a:cubicBezTo>
                  <a:cubicBezTo>
                    <a:pt x="22" y="28"/>
                    <a:pt x="20" y="35"/>
                    <a:pt x="14" y="39"/>
                  </a:cubicBezTo>
                  <a:cubicBezTo>
                    <a:pt x="13" y="40"/>
                    <a:pt x="11" y="39"/>
                    <a:pt x="10" y="38"/>
                  </a:cubicBezTo>
                  <a:cubicBezTo>
                    <a:pt x="9" y="37"/>
                    <a:pt x="8" y="35"/>
                    <a:pt x="9" y="34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îŝḻiďê"/>
            <p:cNvSpPr/>
            <p:nvPr/>
          </p:nvSpPr>
          <p:spPr bwMode="auto">
            <a:xfrm>
              <a:off x="4587875" y="5099051"/>
              <a:ext cx="147638" cy="63500"/>
            </a:xfrm>
            <a:custGeom>
              <a:avLst/>
              <a:gdLst>
                <a:gd name="T0" fmla="*/ 14 w 45"/>
                <a:gd name="T1" fmla="*/ 17 h 19"/>
                <a:gd name="T2" fmla="*/ 39 w 45"/>
                <a:gd name="T3" fmla="*/ 17 h 19"/>
                <a:gd name="T4" fmla="*/ 45 w 45"/>
                <a:gd name="T5" fmla="*/ 19 h 19"/>
                <a:gd name="T6" fmla="*/ 33 w 45"/>
                <a:gd name="T7" fmla="*/ 5 h 19"/>
                <a:gd name="T8" fmla="*/ 3 w 45"/>
                <a:gd name="T9" fmla="*/ 0 h 19"/>
                <a:gd name="T10" fmla="*/ 0 w 45"/>
                <a:gd name="T11" fmla="*/ 3 h 19"/>
                <a:gd name="T12" fmla="*/ 0 w 45"/>
                <a:gd name="T13" fmla="*/ 18 h 19"/>
                <a:gd name="T14" fmla="*/ 14 w 45"/>
                <a:gd name="T15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5" h="19">
                  <a:moveTo>
                    <a:pt x="14" y="17"/>
                  </a:moveTo>
                  <a:cubicBezTo>
                    <a:pt x="23" y="17"/>
                    <a:pt x="31" y="17"/>
                    <a:pt x="39" y="17"/>
                  </a:cubicBezTo>
                  <a:cubicBezTo>
                    <a:pt x="41" y="17"/>
                    <a:pt x="43" y="17"/>
                    <a:pt x="45" y="19"/>
                  </a:cubicBezTo>
                  <a:cubicBezTo>
                    <a:pt x="45" y="9"/>
                    <a:pt x="43" y="7"/>
                    <a:pt x="33" y="5"/>
                  </a:cubicBezTo>
                  <a:cubicBezTo>
                    <a:pt x="23" y="3"/>
                    <a:pt x="13" y="2"/>
                    <a:pt x="3" y="0"/>
                  </a:cubicBezTo>
                  <a:cubicBezTo>
                    <a:pt x="0" y="0"/>
                    <a:pt x="0" y="1"/>
                    <a:pt x="0" y="3"/>
                  </a:cubicBezTo>
                  <a:cubicBezTo>
                    <a:pt x="0" y="8"/>
                    <a:pt x="0" y="13"/>
                    <a:pt x="0" y="18"/>
                  </a:cubicBezTo>
                  <a:cubicBezTo>
                    <a:pt x="5" y="15"/>
                    <a:pt x="10" y="16"/>
                    <a:pt x="14" y="17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islíḍé"/>
            <p:cNvSpPr/>
            <p:nvPr/>
          </p:nvSpPr>
          <p:spPr bwMode="auto">
            <a:xfrm>
              <a:off x="4587875" y="5149851"/>
              <a:ext cx="147638" cy="12700"/>
            </a:xfrm>
            <a:custGeom>
              <a:avLst/>
              <a:gdLst>
                <a:gd name="T0" fmla="*/ 45 w 45"/>
                <a:gd name="T1" fmla="*/ 4 h 4"/>
                <a:gd name="T2" fmla="*/ 39 w 45"/>
                <a:gd name="T3" fmla="*/ 2 h 4"/>
                <a:gd name="T4" fmla="*/ 14 w 45"/>
                <a:gd name="T5" fmla="*/ 2 h 4"/>
                <a:gd name="T6" fmla="*/ 0 w 45"/>
                <a:gd name="T7" fmla="*/ 3 h 4"/>
                <a:gd name="T8" fmla="*/ 45 w 4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4">
                  <a:moveTo>
                    <a:pt x="45" y="4"/>
                  </a:moveTo>
                  <a:cubicBezTo>
                    <a:pt x="43" y="2"/>
                    <a:pt x="41" y="2"/>
                    <a:pt x="39" y="2"/>
                  </a:cubicBezTo>
                  <a:cubicBezTo>
                    <a:pt x="31" y="2"/>
                    <a:pt x="23" y="2"/>
                    <a:pt x="14" y="2"/>
                  </a:cubicBezTo>
                  <a:cubicBezTo>
                    <a:pt x="10" y="1"/>
                    <a:pt x="5" y="0"/>
                    <a:pt x="0" y="3"/>
                  </a:cubicBezTo>
                  <a:cubicBezTo>
                    <a:pt x="15" y="3"/>
                    <a:pt x="30" y="4"/>
                    <a:pt x="45" y="4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îšļïde"/>
            <p:cNvSpPr/>
            <p:nvPr/>
          </p:nvSpPr>
          <p:spPr bwMode="auto">
            <a:xfrm>
              <a:off x="4456113" y="3879851"/>
              <a:ext cx="79375" cy="182563"/>
            </a:xfrm>
            <a:custGeom>
              <a:avLst/>
              <a:gdLst>
                <a:gd name="T0" fmla="*/ 4 w 24"/>
                <a:gd name="T1" fmla="*/ 37 h 55"/>
                <a:gd name="T2" fmla="*/ 0 w 24"/>
                <a:gd name="T3" fmla="*/ 39 h 55"/>
                <a:gd name="T4" fmla="*/ 24 w 24"/>
                <a:gd name="T5" fmla="*/ 55 h 55"/>
                <a:gd name="T6" fmla="*/ 24 w 24"/>
                <a:gd name="T7" fmla="*/ 48 h 55"/>
                <a:gd name="T8" fmla="*/ 10 w 24"/>
                <a:gd name="T9" fmla="*/ 0 h 55"/>
                <a:gd name="T10" fmla="*/ 4 w 24"/>
                <a:gd name="T11" fmla="*/ 37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" h="55">
                  <a:moveTo>
                    <a:pt x="4" y="37"/>
                  </a:moveTo>
                  <a:cubicBezTo>
                    <a:pt x="3" y="39"/>
                    <a:pt x="2" y="40"/>
                    <a:pt x="0" y="39"/>
                  </a:cubicBezTo>
                  <a:cubicBezTo>
                    <a:pt x="9" y="43"/>
                    <a:pt x="16" y="49"/>
                    <a:pt x="24" y="55"/>
                  </a:cubicBezTo>
                  <a:cubicBezTo>
                    <a:pt x="24" y="52"/>
                    <a:pt x="24" y="50"/>
                    <a:pt x="24" y="48"/>
                  </a:cubicBezTo>
                  <a:cubicBezTo>
                    <a:pt x="21" y="31"/>
                    <a:pt x="16" y="16"/>
                    <a:pt x="10" y="0"/>
                  </a:cubicBezTo>
                  <a:cubicBezTo>
                    <a:pt x="12" y="13"/>
                    <a:pt x="7" y="25"/>
                    <a:pt x="4" y="37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ṩľïḋé"/>
            <p:cNvSpPr/>
            <p:nvPr/>
          </p:nvSpPr>
          <p:spPr bwMode="auto">
            <a:xfrm>
              <a:off x="4456113" y="3879851"/>
              <a:ext cx="39688" cy="131763"/>
            </a:xfrm>
            <a:custGeom>
              <a:avLst/>
              <a:gdLst>
                <a:gd name="T0" fmla="*/ 9 w 12"/>
                <a:gd name="T1" fmla="*/ 4 h 40"/>
                <a:gd name="T2" fmla="*/ 3 w 12"/>
                <a:gd name="T3" fmla="*/ 36 h 40"/>
                <a:gd name="T4" fmla="*/ 0 w 12"/>
                <a:gd name="T5" fmla="*/ 39 h 40"/>
                <a:gd name="T6" fmla="*/ 4 w 12"/>
                <a:gd name="T7" fmla="*/ 37 h 40"/>
                <a:gd name="T8" fmla="*/ 10 w 12"/>
                <a:gd name="T9" fmla="*/ 0 h 40"/>
                <a:gd name="T10" fmla="*/ 9 w 12"/>
                <a:gd name="T11" fmla="*/ 4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40">
                  <a:moveTo>
                    <a:pt x="9" y="4"/>
                  </a:moveTo>
                  <a:cubicBezTo>
                    <a:pt x="10" y="15"/>
                    <a:pt x="5" y="25"/>
                    <a:pt x="3" y="36"/>
                  </a:cubicBezTo>
                  <a:cubicBezTo>
                    <a:pt x="2" y="38"/>
                    <a:pt x="2" y="39"/>
                    <a:pt x="0" y="39"/>
                  </a:cubicBezTo>
                  <a:cubicBezTo>
                    <a:pt x="2" y="40"/>
                    <a:pt x="3" y="39"/>
                    <a:pt x="4" y="37"/>
                  </a:cubicBezTo>
                  <a:cubicBezTo>
                    <a:pt x="7" y="25"/>
                    <a:pt x="12" y="13"/>
                    <a:pt x="10" y="0"/>
                  </a:cubicBezTo>
                  <a:cubicBezTo>
                    <a:pt x="10" y="1"/>
                    <a:pt x="9" y="3"/>
                    <a:pt x="9" y="4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şḷidé"/>
            <p:cNvSpPr/>
            <p:nvPr/>
          </p:nvSpPr>
          <p:spPr bwMode="auto">
            <a:xfrm>
              <a:off x="4756150" y="5129213"/>
              <a:ext cx="115888" cy="88900"/>
            </a:xfrm>
            <a:custGeom>
              <a:avLst/>
              <a:gdLst>
                <a:gd name="T0" fmla="*/ 5 w 35"/>
                <a:gd name="T1" fmla="*/ 27 h 27"/>
                <a:gd name="T2" fmla="*/ 21 w 35"/>
                <a:gd name="T3" fmla="*/ 26 h 27"/>
                <a:gd name="T4" fmla="*/ 34 w 35"/>
                <a:gd name="T5" fmla="*/ 24 h 27"/>
                <a:gd name="T6" fmla="*/ 28 w 35"/>
                <a:gd name="T7" fmla="*/ 11 h 27"/>
                <a:gd name="T8" fmla="*/ 27 w 35"/>
                <a:gd name="T9" fmla="*/ 11 h 27"/>
                <a:gd name="T10" fmla="*/ 6 w 35"/>
                <a:gd name="T11" fmla="*/ 11 h 27"/>
                <a:gd name="T12" fmla="*/ 2 w 35"/>
                <a:gd name="T13" fmla="*/ 6 h 27"/>
                <a:gd name="T14" fmla="*/ 2 w 35"/>
                <a:gd name="T15" fmla="*/ 0 h 27"/>
                <a:gd name="T16" fmla="*/ 1 w 35"/>
                <a:gd name="T17" fmla="*/ 4 h 27"/>
                <a:gd name="T18" fmla="*/ 1 w 35"/>
                <a:gd name="T19" fmla="*/ 24 h 27"/>
                <a:gd name="T20" fmla="*/ 5 w 35"/>
                <a:gd name="T21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5" h="27">
                  <a:moveTo>
                    <a:pt x="5" y="27"/>
                  </a:moveTo>
                  <a:cubicBezTo>
                    <a:pt x="10" y="26"/>
                    <a:pt x="15" y="26"/>
                    <a:pt x="21" y="26"/>
                  </a:cubicBezTo>
                  <a:cubicBezTo>
                    <a:pt x="25" y="25"/>
                    <a:pt x="32" y="27"/>
                    <a:pt x="34" y="24"/>
                  </a:cubicBezTo>
                  <a:cubicBezTo>
                    <a:pt x="35" y="20"/>
                    <a:pt x="30" y="15"/>
                    <a:pt x="28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0" y="11"/>
                    <a:pt x="13" y="10"/>
                    <a:pt x="6" y="11"/>
                  </a:cubicBezTo>
                  <a:cubicBezTo>
                    <a:pt x="3" y="11"/>
                    <a:pt x="1" y="10"/>
                    <a:pt x="2" y="6"/>
                  </a:cubicBezTo>
                  <a:cubicBezTo>
                    <a:pt x="2" y="4"/>
                    <a:pt x="2" y="2"/>
                    <a:pt x="2" y="0"/>
                  </a:cubicBezTo>
                  <a:cubicBezTo>
                    <a:pt x="0" y="1"/>
                    <a:pt x="1" y="3"/>
                    <a:pt x="1" y="4"/>
                  </a:cubicBezTo>
                  <a:cubicBezTo>
                    <a:pt x="1" y="10"/>
                    <a:pt x="1" y="17"/>
                    <a:pt x="1" y="24"/>
                  </a:cubicBezTo>
                  <a:cubicBezTo>
                    <a:pt x="1" y="27"/>
                    <a:pt x="2" y="27"/>
                    <a:pt x="5" y="27"/>
                  </a:cubicBezTo>
                  <a:close/>
                </a:path>
              </a:pathLst>
            </a:custGeom>
            <a:solidFill>
              <a:srgbClr val="85828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ïS1îḋe"/>
            <p:cNvSpPr/>
            <p:nvPr/>
          </p:nvSpPr>
          <p:spPr bwMode="auto">
            <a:xfrm>
              <a:off x="6072188" y="3940176"/>
              <a:ext cx="57150" cy="174625"/>
            </a:xfrm>
            <a:custGeom>
              <a:avLst/>
              <a:gdLst>
                <a:gd name="T0" fmla="*/ 1 w 17"/>
                <a:gd name="T1" fmla="*/ 28 h 53"/>
                <a:gd name="T2" fmla="*/ 3 w 17"/>
                <a:gd name="T3" fmla="*/ 47 h 53"/>
                <a:gd name="T4" fmla="*/ 2 w 17"/>
                <a:gd name="T5" fmla="*/ 53 h 53"/>
                <a:gd name="T6" fmla="*/ 13 w 17"/>
                <a:gd name="T7" fmla="*/ 45 h 53"/>
                <a:gd name="T8" fmla="*/ 15 w 17"/>
                <a:gd name="T9" fmla="*/ 33 h 53"/>
                <a:gd name="T10" fmla="*/ 1 w 17"/>
                <a:gd name="T11" fmla="*/ 0 h 53"/>
                <a:gd name="T12" fmla="*/ 1 w 17"/>
                <a:gd name="T13" fmla="*/ 28 h 53"/>
                <a:gd name="T14" fmla="*/ 5 w 17"/>
                <a:gd name="T15" fmla="*/ 24 h 53"/>
                <a:gd name="T16" fmla="*/ 9 w 17"/>
                <a:gd name="T17" fmla="*/ 30 h 53"/>
                <a:gd name="T18" fmla="*/ 5 w 17"/>
                <a:gd name="T19" fmla="*/ 35 h 53"/>
                <a:gd name="T20" fmla="*/ 1 w 17"/>
                <a:gd name="T21" fmla="*/ 29 h 53"/>
                <a:gd name="T22" fmla="*/ 5 w 17"/>
                <a:gd name="T23" fmla="*/ 24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" h="53">
                  <a:moveTo>
                    <a:pt x="1" y="28"/>
                  </a:moveTo>
                  <a:cubicBezTo>
                    <a:pt x="1" y="35"/>
                    <a:pt x="2" y="41"/>
                    <a:pt x="3" y="47"/>
                  </a:cubicBezTo>
                  <a:cubicBezTo>
                    <a:pt x="3" y="49"/>
                    <a:pt x="3" y="51"/>
                    <a:pt x="2" y="53"/>
                  </a:cubicBezTo>
                  <a:cubicBezTo>
                    <a:pt x="6" y="51"/>
                    <a:pt x="10" y="48"/>
                    <a:pt x="13" y="45"/>
                  </a:cubicBezTo>
                  <a:cubicBezTo>
                    <a:pt x="17" y="41"/>
                    <a:pt x="17" y="37"/>
                    <a:pt x="15" y="33"/>
                  </a:cubicBezTo>
                  <a:cubicBezTo>
                    <a:pt x="10" y="22"/>
                    <a:pt x="5" y="11"/>
                    <a:pt x="1" y="0"/>
                  </a:cubicBezTo>
                  <a:cubicBezTo>
                    <a:pt x="0" y="9"/>
                    <a:pt x="1" y="19"/>
                    <a:pt x="1" y="28"/>
                  </a:cubicBezTo>
                  <a:close/>
                  <a:moveTo>
                    <a:pt x="5" y="24"/>
                  </a:moveTo>
                  <a:cubicBezTo>
                    <a:pt x="8" y="24"/>
                    <a:pt x="9" y="27"/>
                    <a:pt x="9" y="30"/>
                  </a:cubicBezTo>
                  <a:cubicBezTo>
                    <a:pt x="9" y="32"/>
                    <a:pt x="8" y="35"/>
                    <a:pt x="5" y="35"/>
                  </a:cubicBezTo>
                  <a:cubicBezTo>
                    <a:pt x="2" y="35"/>
                    <a:pt x="2" y="32"/>
                    <a:pt x="1" y="29"/>
                  </a:cubicBezTo>
                  <a:cubicBezTo>
                    <a:pt x="1" y="27"/>
                    <a:pt x="2" y="24"/>
                    <a:pt x="5" y="24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ŝ1ïďe"/>
            <p:cNvSpPr/>
            <p:nvPr/>
          </p:nvSpPr>
          <p:spPr bwMode="auto">
            <a:xfrm>
              <a:off x="6069013" y="3940176"/>
              <a:ext cx="14288" cy="174625"/>
            </a:xfrm>
            <a:custGeom>
              <a:avLst/>
              <a:gdLst>
                <a:gd name="T0" fmla="*/ 1 w 4"/>
                <a:gd name="T1" fmla="*/ 2 h 53"/>
                <a:gd name="T2" fmla="*/ 1 w 4"/>
                <a:gd name="T3" fmla="*/ 35 h 53"/>
                <a:gd name="T4" fmla="*/ 3 w 4"/>
                <a:gd name="T5" fmla="*/ 53 h 53"/>
                <a:gd name="T6" fmla="*/ 4 w 4"/>
                <a:gd name="T7" fmla="*/ 47 h 53"/>
                <a:gd name="T8" fmla="*/ 2 w 4"/>
                <a:gd name="T9" fmla="*/ 28 h 53"/>
                <a:gd name="T10" fmla="*/ 2 w 4"/>
                <a:gd name="T11" fmla="*/ 0 h 53"/>
                <a:gd name="T12" fmla="*/ 1 w 4"/>
                <a:gd name="T13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53">
                  <a:moveTo>
                    <a:pt x="1" y="2"/>
                  </a:moveTo>
                  <a:cubicBezTo>
                    <a:pt x="0" y="13"/>
                    <a:pt x="1" y="24"/>
                    <a:pt x="1" y="35"/>
                  </a:cubicBezTo>
                  <a:cubicBezTo>
                    <a:pt x="1" y="41"/>
                    <a:pt x="1" y="47"/>
                    <a:pt x="3" y="53"/>
                  </a:cubicBezTo>
                  <a:cubicBezTo>
                    <a:pt x="4" y="51"/>
                    <a:pt x="4" y="49"/>
                    <a:pt x="4" y="47"/>
                  </a:cubicBezTo>
                  <a:cubicBezTo>
                    <a:pt x="3" y="41"/>
                    <a:pt x="2" y="35"/>
                    <a:pt x="2" y="28"/>
                  </a:cubicBezTo>
                  <a:cubicBezTo>
                    <a:pt x="2" y="19"/>
                    <a:pt x="1" y="9"/>
                    <a:pt x="2" y="0"/>
                  </a:cubicBezTo>
                  <a:cubicBezTo>
                    <a:pt x="1" y="0"/>
                    <a:pt x="1" y="1"/>
                    <a:pt x="1" y="2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śḻiḍe"/>
            <p:cNvSpPr/>
            <p:nvPr/>
          </p:nvSpPr>
          <p:spPr bwMode="auto">
            <a:xfrm>
              <a:off x="6750050" y="3916363"/>
              <a:ext cx="428625" cy="23813"/>
            </a:xfrm>
            <a:custGeom>
              <a:avLst/>
              <a:gdLst>
                <a:gd name="T0" fmla="*/ 43 w 130"/>
                <a:gd name="T1" fmla="*/ 3 h 7"/>
                <a:gd name="T2" fmla="*/ 92 w 130"/>
                <a:gd name="T3" fmla="*/ 4 h 7"/>
                <a:gd name="T4" fmla="*/ 130 w 130"/>
                <a:gd name="T5" fmla="*/ 5 h 7"/>
                <a:gd name="T6" fmla="*/ 125 w 130"/>
                <a:gd name="T7" fmla="*/ 4 h 7"/>
                <a:gd name="T8" fmla="*/ 100 w 130"/>
                <a:gd name="T9" fmla="*/ 3 h 7"/>
                <a:gd name="T10" fmla="*/ 24 w 130"/>
                <a:gd name="T11" fmla="*/ 1 h 7"/>
                <a:gd name="T12" fmla="*/ 0 w 130"/>
                <a:gd name="T13" fmla="*/ 7 h 7"/>
                <a:gd name="T14" fmla="*/ 43 w 130"/>
                <a:gd name="T15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0" h="7">
                  <a:moveTo>
                    <a:pt x="43" y="3"/>
                  </a:moveTo>
                  <a:cubicBezTo>
                    <a:pt x="59" y="4"/>
                    <a:pt x="75" y="3"/>
                    <a:pt x="92" y="4"/>
                  </a:cubicBezTo>
                  <a:cubicBezTo>
                    <a:pt x="104" y="4"/>
                    <a:pt x="117" y="4"/>
                    <a:pt x="130" y="5"/>
                  </a:cubicBezTo>
                  <a:cubicBezTo>
                    <a:pt x="128" y="4"/>
                    <a:pt x="126" y="4"/>
                    <a:pt x="125" y="4"/>
                  </a:cubicBezTo>
                  <a:cubicBezTo>
                    <a:pt x="116" y="4"/>
                    <a:pt x="108" y="4"/>
                    <a:pt x="100" y="3"/>
                  </a:cubicBezTo>
                  <a:cubicBezTo>
                    <a:pt x="75" y="2"/>
                    <a:pt x="50" y="0"/>
                    <a:pt x="24" y="1"/>
                  </a:cubicBezTo>
                  <a:cubicBezTo>
                    <a:pt x="16" y="1"/>
                    <a:pt x="7" y="3"/>
                    <a:pt x="0" y="7"/>
                  </a:cubicBezTo>
                  <a:cubicBezTo>
                    <a:pt x="14" y="2"/>
                    <a:pt x="28" y="2"/>
                    <a:pt x="43" y="3"/>
                  </a:cubicBezTo>
                  <a:close/>
                </a:path>
              </a:pathLst>
            </a:custGeom>
            <a:solidFill>
              <a:srgbClr val="3C3F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Sľídê"/>
            <p:cNvSpPr/>
            <p:nvPr/>
          </p:nvSpPr>
          <p:spPr bwMode="auto">
            <a:xfrm>
              <a:off x="6750050" y="3922713"/>
              <a:ext cx="428625" cy="17463"/>
            </a:xfrm>
            <a:custGeom>
              <a:avLst/>
              <a:gdLst>
                <a:gd name="T0" fmla="*/ 34 w 130"/>
                <a:gd name="T1" fmla="*/ 2 h 5"/>
                <a:gd name="T2" fmla="*/ 43 w 130"/>
                <a:gd name="T3" fmla="*/ 3 h 5"/>
                <a:gd name="T4" fmla="*/ 130 w 130"/>
                <a:gd name="T5" fmla="*/ 3 h 5"/>
                <a:gd name="T6" fmla="*/ 92 w 130"/>
                <a:gd name="T7" fmla="*/ 2 h 5"/>
                <a:gd name="T8" fmla="*/ 43 w 130"/>
                <a:gd name="T9" fmla="*/ 1 h 5"/>
                <a:gd name="T10" fmla="*/ 0 w 130"/>
                <a:gd name="T11" fmla="*/ 5 h 5"/>
                <a:gd name="T12" fmla="*/ 34 w 130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" h="5">
                  <a:moveTo>
                    <a:pt x="34" y="2"/>
                  </a:moveTo>
                  <a:cubicBezTo>
                    <a:pt x="37" y="2"/>
                    <a:pt x="40" y="3"/>
                    <a:pt x="43" y="3"/>
                  </a:cubicBezTo>
                  <a:cubicBezTo>
                    <a:pt x="72" y="3"/>
                    <a:pt x="101" y="3"/>
                    <a:pt x="130" y="3"/>
                  </a:cubicBezTo>
                  <a:cubicBezTo>
                    <a:pt x="117" y="2"/>
                    <a:pt x="104" y="2"/>
                    <a:pt x="92" y="2"/>
                  </a:cubicBezTo>
                  <a:cubicBezTo>
                    <a:pt x="75" y="1"/>
                    <a:pt x="59" y="2"/>
                    <a:pt x="43" y="1"/>
                  </a:cubicBezTo>
                  <a:cubicBezTo>
                    <a:pt x="28" y="0"/>
                    <a:pt x="14" y="0"/>
                    <a:pt x="0" y="5"/>
                  </a:cubicBezTo>
                  <a:cubicBezTo>
                    <a:pt x="11" y="3"/>
                    <a:pt x="22" y="2"/>
                    <a:pt x="34" y="2"/>
                  </a:cubicBezTo>
                  <a:close/>
                </a:path>
              </a:pathLst>
            </a:custGeom>
            <a:solidFill>
              <a:srgbClr val="3C3F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íṧļiḑe"/>
            <p:cNvSpPr/>
            <p:nvPr/>
          </p:nvSpPr>
          <p:spPr bwMode="auto">
            <a:xfrm>
              <a:off x="5386388" y="1435101"/>
              <a:ext cx="0" cy="6350"/>
            </a:xfrm>
            <a:custGeom>
              <a:avLst/>
              <a:gdLst>
                <a:gd name="T0" fmla="*/ 2 h 2"/>
                <a:gd name="T1" fmla="*/ 0 h 2"/>
                <a:gd name="T2" fmla="*/ 2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cubicBezTo>
                    <a:pt x="0" y="1"/>
                    <a:pt x="0" y="1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E5E5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iş1îḍè"/>
            <p:cNvSpPr/>
            <p:nvPr/>
          </p:nvSpPr>
          <p:spPr bwMode="auto">
            <a:xfrm>
              <a:off x="5337175" y="1401763"/>
              <a:ext cx="49213" cy="69850"/>
            </a:xfrm>
            <a:custGeom>
              <a:avLst/>
              <a:gdLst>
                <a:gd name="T0" fmla="*/ 15 w 15"/>
                <a:gd name="T1" fmla="*/ 3 h 21"/>
                <a:gd name="T2" fmla="*/ 11 w 15"/>
                <a:gd name="T3" fmla="*/ 1 h 21"/>
                <a:gd name="T4" fmla="*/ 1 w 15"/>
                <a:gd name="T5" fmla="*/ 2 h 21"/>
                <a:gd name="T6" fmla="*/ 1 w 15"/>
                <a:gd name="T7" fmla="*/ 16 h 21"/>
                <a:gd name="T8" fmla="*/ 6 w 15"/>
                <a:gd name="T9" fmla="*/ 21 h 21"/>
                <a:gd name="T10" fmla="*/ 15 w 15"/>
                <a:gd name="T11" fmla="*/ 12 h 21"/>
                <a:gd name="T12" fmla="*/ 15 w 15"/>
                <a:gd name="T13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21">
                  <a:moveTo>
                    <a:pt x="15" y="3"/>
                  </a:moveTo>
                  <a:cubicBezTo>
                    <a:pt x="15" y="1"/>
                    <a:pt x="14" y="0"/>
                    <a:pt x="11" y="1"/>
                  </a:cubicBezTo>
                  <a:cubicBezTo>
                    <a:pt x="8" y="1"/>
                    <a:pt x="4" y="2"/>
                    <a:pt x="1" y="2"/>
                  </a:cubicBezTo>
                  <a:cubicBezTo>
                    <a:pt x="1" y="7"/>
                    <a:pt x="1" y="11"/>
                    <a:pt x="1" y="16"/>
                  </a:cubicBezTo>
                  <a:cubicBezTo>
                    <a:pt x="0" y="20"/>
                    <a:pt x="2" y="21"/>
                    <a:pt x="6" y="21"/>
                  </a:cubicBezTo>
                  <a:cubicBezTo>
                    <a:pt x="15" y="21"/>
                    <a:pt x="15" y="21"/>
                    <a:pt x="15" y="12"/>
                  </a:cubicBezTo>
                  <a:cubicBezTo>
                    <a:pt x="15" y="9"/>
                    <a:pt x="15" y="6"/>
                    <a:pt x="15" y="3"/>
                  </a:cubicBezTo>
                  <a:close/>
                </a:path>
              </a:pathLst>
            </a:custGeom>
            <a:solidFill>
              <a:srgbClr val="E5E5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îšļîḋè"/>
            <p:cNvSpPr/>
            <p:nvPr/>
          </p:nvSpPr>
          <p:spPr bwMode="auto">
            <a:xfrm>
              <a:off x="5340350" y="1349376"/>
              <a:ext cx="49213" cy="85725"/>
            </a:xfrm>
            <a:custGeom>
              <a:avLst/>
              <a:gdLst>
                <a:gd name="T0" fmla="*/ 14 w 15"/>
                <a:gd name="T1" fmla="*/ 18 h 26"/>
                <a:gd name="T2" fmla="*/ 14 w 15"/>
                <a:gd name="T3" fmla="*/ 26 h 26"/>
                <a:gd name="T4" fmla="*/ 14 w 15"/>
                <a:gd name="T5" fmla="*/ 2 h 26"/>
                <a:gd name="T6" fmla="*/ 11 w 15"/>
                <a:gd name="T7" fmla="*/ 0 h 26"/>
                <a:gd name="T8" fmla="*/ 0 w 15"/>
                <a:gd name="T9" fmla="*/ 12 h 26"/>
                <a:gd name="T10" fmla="*/ 0 w 15"/>
                <a:gd name="T11" fmla="*/ 18 h 26"/>
                <a:gd name="T12" fmla="*/ 11 w 15"/>
                <a:gd name="T13" fmla="*/ 15 h 26"/>
                <a:gd name="T14" fmla="*/ 14 w 15"/>
                <a:gd name="T15" fmla="*/ 1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26">
                  <a:moveTo>
                    <a:pt x="14" y="18"/>
                  </a:moveTo>
                  <a:cubicBezTo>
                    <a:pt x="14" y="21"/>
                    <a:pt x="14" y="24"/>
                    <a:pt x="14" y="26"/>
                  </a:cubicBezTo>
                  <a:cubicBezTo>
                    <a:pt x="15" y="18"/>
                    <a:pt x="14" y="10"/>
                    <a:pt x="14" y="2"/>
                  </a:cubicBezTo>
                  <a:cubicBezTo>
                    <a:pt x="14" y="0"/>
                    <a:pt x="12" y="0"/>
                    <a:pt x="11" y="0"/>
                  </a:cubicBezTo>
                  <a:cubicBezTo>
                    <a:pt x="0" y="1"/>
                    <a:pt x="0" y="1"/>
                    <a:pt x="0" y="12"/>
                  </a:cubicBezTo>
                  <a:cubicBezTo>
                    <a:pt x="0" y="14"/>
                    <a:pt x="0" y="16"/>
                    <a:pt x="0" y="18"/>
                  </a:cubicBezTo>
                  <a:cubicBezTo>
                    <a:pt x="3" y="16"/>
                    <a:pt x="7" y="16"/>
                    <a:pt x="11" y="15"/>
                  </a:cubicBezTo>
                  <a:cubicBezTo>
                    <a:pt x="13" y="15"/>
                    <a:pt x="14" y="16"/>
                    <a:pt x="14" y="18"/>
                  </a:cubicBezTo>
                  <a:close/>
                </a:path>
              </a:pathLst>
            </a:custGeom>
            <a:solidFill>
              <a:srgbClr val="A19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ïšļíḍê"/>
            <p:cNvSpPr/>
            <p:nvPr/>
          </p:nvSpPr>
          <p:spPr bwMode="auto">
            <a:xfrm>
              <a:off x="5340350" y="1398588"/>
              <a:ext cx="46038" cy="42863"/>
            </a:xfrm>
            <a:custGeom>
              <a:avLst/>
              <a:gdLst>
                <a:gd name="T0" fmla="*/ 14 w 14"/>
                <a:gd name="T1" fmla="*/ 3 h 13"/>
                <a:gd name="T2" fmla="*/ 11 w 14"/>
                <a:gd name="T3" fmla="*/ 0 h 13"/>
                <a:gd name="T4" fmla="*/ 0 w 14"/>
                <a:gd name="T5" fmla="*/ 3 h 13"/>
                <a:gd name="T6" fmla="*/ 10 w 14"/>
                <a:gd name="T7" fmla="*/ 2 h 13"/>
                <a:gd name="T8" fmla="*/ 14 w 14"/>
                <a:gd name="T9" fmla="*/ 4 h 13"/>
                <a:gd name="T10" fmla="*/ 14 w 14"/>
                <a:gd name="T11" fmla="*/ 13 h 13"/>
                <a:gd name="T12" fmla="*/ 14 w 14"/>
                <a:gd name="T13" fmla="*/ 11 h 13"/>
                <a:gd name="T14" fmla="*/ 14 w 14"/>
                <a:gd name="T1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13">
                  <a:moveTo>
                    <a:pt x="14" y="3"/>
                  </a:moveTo>
                  <a:cubicBezTo>
                    <a:pt x="14" y="1"/>
                    <a:pt x="13" y="0"/>
                    <a:pt x="11" y="0"/>
                  </a:cubicBezTo>
                  <a:cubicBezTo>
                    <a:pt x="7" y="1"/>
                    <a:pt x="3" y="1"/>
                    <a:pt x="0" y="3"/>
                  </a:cubicBezTo>
                  <a:cubicBezTo>
                    <a:pt x="3" y="3"/>
                    <a:pt x="7" y="2"/>
                    <a:pt x="10" y="2"/>
                  </a:cubicBezTo>
                  <a:cubicBezTo>
                    <a:pt x="13" y="1"/>
                    <a:pt x="14" y="2"/>
                    <a:pt x="14" y="4"/>
                  </a:cubicBezTo>
                  <a:cubicBezTo>
                    <a:pt x="14" y="7"/>
                    <a:pt x="14" y="10"/>
                    <a:pt x="14" y="13"/>
                  </a:cubicBezTo>
                  <a:cubicBezTo>
                    <a:pt x="14" y="12"/>
                    <a:pt x="14" y="12"/>
                    <a:pt x="14" y="11"/>
                  </a:cubicBezTo>
                  <a:cubicBezTo>
                    <a:pt x="14" y="9"/>
                    <a:pt x="14" y="6"/>
                    <a:pt x="14" y="3"/>
                  </a:cubicBezTo>
                  <a:close/>
                </a:path>
              </a:pathLst>
            </a:custGeom>
            <a:solidFill>
              <a:srgbClr val="A19E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îṣľïḋe"/>
            <p:cNvSpPr/>
            <p:nvPr/>
          </p:nvSpPr>
          <p:spPr bwMode="auto">
            <a:xfrm>
              <a:off x="4762500" y="5129213"/>
              <a:ext cx="82550" cy="36513"/>
            </a:xfrm>
            <a:custGeom>
              <a:avLst/>
              <a:gdLst>
                <a:gd name="T0" fmla="*/ 1 w 25"/>
                <a:gd name="T1" fmla="*/ 5 h 11"/>
                <a:gd name="T2" fmla="*/ 6 w 25"/>
                <a:gd name="T3" fmla="*/ 9 h 11"/>
                <a:gd name="T4" fmla="*/ 20 w 25"/>
                <a:gd name="T5" fmla="*/ 9 h 11"/>
                <a:gd name="T6" fmla="*/ 25 w 25"/>
                <a:gd name="T7" fmla="*/ 11 h 11"/>
                <a:gd name="T8" fmla="*/ 18 w 25"/>
                <a:gd name="T9" fmla="*/ 2 h 11"/>
                <a:gd name="T10" fmla="*/ 0 w 25"/>
                <a:gd name="T11" fmla="*/ 0 h 11"/>
                <a:gd name="T12" fmla="*/ 1 w 25"/>
                <a:gd name="T13" fmla="*/ 5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11">
                  <a:moveTo>
                    <a:pt x="1" y="5"/>
                  </a:moveTo>
                  <a:cubicBezTo>
                    <a:pt x="1" y="8"/>
                    <a:pt x="2" y="9"/>
                    <a:pt x="6" y="9"/>
                  </a:cubicBezTo>
                  <a:cubicBezTo>
                    <a:pt x="10" y="9"/>
                    <a:pt x="15" y="9"/>
                    <a:pt x="20" y="9"/>
                  </a:cubicBezTo>
                  <a:cubicBezTo>
                    <a:pt x="22" y="9"/>
                    <a:pt x="24" y="9"/>
                    <a:pt x="25" y="11"/>
                  </a:cubicBezTo>
                  <a:cubicBezTo>
                    <a:pt x="23" y="8"/>
                    <a:pt x="22" y="3"/>
                    <a:pt x="18" y="2"/>
                  </a:cubicBezTo>
                  <a:cubicBezTo>
                    <a:pt x="12" y="1"/>
                    <a:pt x="6" y="0"/>
                    <a:pt x="0" y="0"/>
                  </a:cubicBezTo>
                  <a:cubicBezTo>
                    <a:pt x="1" y="1"/>
                    <a:pt x="1" y="3"/>
                    <a:pt x="1" y="5"/>
                  </a:cubicBez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iṣḻíḍè"/>
            <p:cNvSpPr/>
            <p:nvPr/>
          </p:nvSpPr>
          <p:spPr bwMode="auto">
            <a:xfrm>
              <a:off x="4759325" y="5129213"/>
              <a:ext cx="85725" cy="36513"/>
            </a:xfrm>
            <a:custGeom>
              <a:avLst/>
              <a:gdLst>
                <a:gd name="T0" fmla="*/ 1 w 26"/>
                <a:gd name="T1" fmla="*/ 6 h 11"/>
                <a:gd name="T2" fmla="*/ 5 w 26"/>
                <a:gd name="T3" fmla="*/ 11 h 11"/>
                <a:gd name="T4" fmla="*/ 26 w 26"/>
                <a:gd name="T5" fmla="*/ 11 h 11"/>
                <a:gd name="T6" fmla="*/ 21 w 26"/>
                <a:gd name="T7" fmla="*/ 9 h 11"/>
                <a:gd name="T8" fmla="*/ 7 w 26"/>
                <a:gd name="T9" fmla="*/ 9 h 11"/>
                <a:gd name="T10" fmla="*/ 2 w 26"/>
                <a:gd name="T11" fmla="*/ 5 h 11"/>
                <a:gd name="T12" fmla="*/ 1 w 26"/>
                <a:gd name="T13" fmla="*/ 0 h 11"/>
                <a:gd name="T14" fmla="*/ 1 w 26"/>
                <a:gd name="T15" fmla="*/ 6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11">
                  <a:moveTo>
                    <a:pt x="1" y="6"/>
                  </a:moveTo>
                  <a:cubicBezTo>
                    <a:pt x="0" y="10"/>
                    <a:pt x="2" y="11"/>
                    <a:pt x="5" y="11"/>
                  </a:cubicBezTo>
                  <a:cubicBezTo>
                    <a:pt x="12" y="10"/>
                    <a:pt x="19" y="11"/>
                    <a:pt x="26" y="11"/>
                  </a:cubicBezTo>
                  <a:cubicBezTo>
                    <a:pt x="25" y="9"/>
                    <a:pt x="23" y="9"/>
                    <a:pt x="21" y="9"/>
                  </a:cubicBezTo>
                  <a:cubicBezTo>
                    <a:pt x="16" y="9"/>
                    <a:pt x="11" y="9"/>
                    <a:pt x="7" y="9"/>
                  </a:cubicBezTo>
                  <a:cubicBezTo>
                    <a:pt x="3" y="9"/>
                    <a:pt x="2" y="8"/>
                    <a:pt x="2" y="5"/>
                  </a:cubicBezTo>
                  <a:cubicBezTo>
                    <a:pt x="2" y="3"/>
                    <a:pt x="2" y="1"/>
                    <a:pt x="1" y="0"/>
                  </a:cubicBezTo>
                  <a:cubicBezTo>
                    <a:pt x="1" y="2"/>
                    <a:pt x="1" y="4"/>
                    <a:pt x="1" y="6"/>
                  </a:cubicBezTo>
                  <a:close/>
                </a:path>
              </a:pathLst>
            </a:custGeom>
            <a:solidFill>
              <a:srgbClr val="BABAB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îś1iḓê"/>
            <p:cNvSpPr/>
            <p:nvPr/>
          </p:nvSpPr>
          <p:spPr bwMode="auto">
            <a:xfrm>
              <a:off x="3900488" y="4868863"/>
              <a:ext cx="30163" cy="42863"/>
            </a:xfrm>
            <a:custGeom>
              <a:avLst/>
              <a:gdLst>
                <a:gd name="T0" fmla="*/ 2 w 9"/>
                <a:gd name="T1" fmla="*/ 12 h 13"/>
                <a:gd name="T2" fmla="*/ 5 w 9"/>
                <a:gd name="T3" fmla="*/ 13 h 13"/>
                <a:gd name="T4" fmla="*/ 9 w 9"/>
                <a:gd name="T5" fmla="*/ 4 h 13"/>
                <a:gd name="T6" fmla="*/ 4 w 9"/>
                <a:gd name="T7" fmla="*/ 1 h 13"/>
                <a:gd name="T8" fmla="*/ 3 w 9"/>
                <a:gd name="T9" fmla="*/ 1 h 13"/>
                <a:gd name="T10" fmla="*/ 0 w 9"/>
                <a:gd name="T11" fmla="*/ 9 h 13"/>
                <a:gd name="T12" fmla="*/ 2 w 9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3">
                  <a:moveTo>
                    <a:pt x="2" y="12"/>
                  </a:moveTo>
                  <a:cubicBezTo>
                    <a:pt x="3" y="13"/>
                    <a:pt x="4" y="13"/>
                    <a:pt x="5" y="13"/>
                  </a:cubicBezTo>
                  <a:cubicBezTo>
                    <a:pt x="7" y="12"/>
                    <a:pt x="9" y="7"/>
                    <a:pt x="9" y="4"/>
                  </a:cubicBezTo>
                  <a:cubicBezTo>
                    <a:pt x="9" y="1"/>
                    <a:pt x="6" y="0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3"/>
                    <a:pt x="1" y="6"/>
                    <a:pt x="0" y="9"/>
                  </a:cubicBezTo>
                  <a:cubicBezTo>
                    <a:pt x="1" y="10"/>
                    <a:pt x="1" y="11"/>
                    <a:pt x="2" y="12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5" name="ïṣḷîḑé"/>
            <p:cNvSpPr/>
            <p:nvPr/>
          </p:nvSpPr>
          <p:spPr bwMode="auto">
            <a:xfrm>
              <a:off x="3900488" y="4862513"/>
              <a:ext cx="36513" cy="55563"/>
            </a:xfrm>
            <a:custGeom>
              <a:avLst/>
              <a:gdLst>
                <a:gd name="T0" fmla="*/ 4 w 11"/>
                <a:gd name="T1" fmla="*/ 17 h 17"/>
                <a:gd name="T2" fmla="*/ 9 w 11"/>
                <a:gd name="T3" fmla="*/ 12 h 17"/>
                <a:gd name="T4" fmla="*/ 10 w 11"/>
                <a:gd name="T5" fmla="*/ 9 h 17"/>
                <a:gd name="T6" fmla="*/ 8 w 11"/>
                <a:gd name="T7" fmla="*/ 2 h 17"/>
                <a:gd name="T8" fmla="*/ 3 w 11"/>
                <a:gd name="T9" fmla="*/ 3 h 17"/>
                <a:gd name="T10" fmla="*/ 4 w 11"/>
                <a:gd name="T11" fmla="*/ 3 h 17"/>
                <a:gd name="T12" fmla="*/ 9 w 11"/>
                <a:gd name="T13" fmla="*/ 6 h 17"/>
                <a:gd name="T14" fmla="*/ 5 w 11"/>
                <a:gd name="T15" fmla="*/ 15 h 17"/>
                <a:gd name="T16" fmla="*/ 2 w 11"/>
                <a:gd name="T17" fmla="*/ 14 h 17"/>
                <a:gd name="T18" fmla="*/ 0 w 11"/>
                <a:gd name="T19" fmla="*/ 11 h 17"/>
                <a:gd name="T20" fmla="*/ 4 w 11"/>
                <a:gd name="T21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17">
                  <a:moveTo>
                    <a:pt x="4" y="17"/>
                  </a:moveTo>
                  <a:cubicBezTo>
                    <a:pt x="7" y="17"/>
                    <a:pt x="8" y="15"/>
                    <a:pt x="9" y="12"/>
                  </a:cubicBezTo>
                  <a:cubicBezTo>
                    <a:pt x="9" y="11"/>
                    <a:pt x="10" y="10"/>
                    <a:pt x="10" y="9"/>
                  </a:cubicBezTo>
                  <a:cubicBezTo>
                    <a:pt x="11" y="6"/>
                    <a:pt x="10" y="4"/>
                    <a:pt x="8" y="2"/>
                  </a:cubicBezTo>
                  <a:cubicBezTo>
                    <a:pt x="6" y="0"/>
                    <a:pt x="5" y="2"/>
                    <a:pt x="3" y="3"/>
                  </a:cubicBezTo>
                  <a:cubicBezTo>
                    <a:pt x="3" y="3"/>
                    <a:pt x="3" y="3"/>
                    <a:pt x="4" y="3"/>
                  </a:cubicBezTo>
                  <a:cubicBezTo>
                    <a:pt x="6" y="2"/>
                    <a:pt x="9" y="3"/>
                    <a:pt x="9" y="6"/>
                  </a:cubicBezTo>
                  <a:cubicBezTo>
                    <a:pt x="9" y="9"/>
                    <a:pt x="7" y="14"/>
                    <a:pt x="5" y="15"/>
                  </a:cubicBezTo>
                  <a:cubicBezTo>
                    <a:pt x="4" y="15"/>
                    <a:pt x="3" y="15"/>
                    <a:pt x="2" y="14"/>
                  </a:cubicBezTo>
                  <a:cubicBezTo>
                    <a:pt x="1" y="13"/>
                    <a:pt x="1" y="12"/>
                    <a:pt x="0" y="11"/>
                  </a:cubicBezTo>
                  <a:cubicBezTo>
                    <a:pt x="1" y="13"/>
                    <a:pt x="0" y="17"/>
                    <a:pt x="4" y="17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6" name="íśḷïḍe"/>
            <p:cNvSpPr/>
            <p:nvPr/>
          </p:nvSpPr>
          <p:spPr bwMode="auto">
            <a:xfrm>
              <a:off x="6230938" y="4657726"/>
              <a:ext cx="36513" cy="33338"/>
            </a:xfrm>
            <a:custGeom>
              <a:avLst/>
              <a:gdLst>
                <a:gd name="T0" fmla="*/ 6 w 11"/>
                <a:gd name="T1" fmla="*/ 10 h 10"/>
                <a:gd name="T2" fmla="*/ 11 w 11"/>
                <a:gd name="T3" fmla="*/ 0 h 10"/>
                <a:gd name="T4" fmla="*/ 0 w 11"/>
                <a:gd name="T5" fmla="*/ 3 h 10"/>
                <a:gd name="T6" fmla="*/ 6 w 11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0">
                  <a:moveTo>
                    <a:pt x="6" y="10"/>
                  </a:moveTo>
                  <a:cubicBezTo>
                    <a:pt x="7" y="7"/>
                    <a:pt x="9" y="4"/>
                    <a:pt x="11" y="0"/>
                  </a:cubicBezTo>
                  <a:cubicBezTo>
                    <a:pt x="7" y="1"/>
                    <a:pt x="3" y="0"/>
                    <a:pt x="0" y="3"/>
                  </a:cubicBezTo>
                  <a:cubicBezTo>
                    <a:pt x="2" y="5"/>
                    <a:pt x="3" y="8"/>
                    <a:pt x="6" y="10"/>
                  </a:cubicBezTo>
                  <a:close/>
                </a:path>
              </a:pathLst>
            </a:custGeom>
            <a:solidFill>
              <a:srgbClr val="7E7C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7" name="işľîḍe"/>
            <p:cNvSpPr/>
            <p:nvPr/>
          </p:nvSpPr>
          <p:spPr bwMode="auto">
            <a:xfrm>
              <a:off x="6756400" y="3946526"/>
              <a:ext cx="1666875" cy="115888"/>
            </a:xfrm>
            <a:custGeom>
              <a:avLst/>
              <a:gdLst>
                <a:gd name="T0" fmla="*/ 501 w 505"/>
                <a:gd name="T1" fmla="*/ 25 h 35"/>
                <a:gd name="T2" fmla="*/ 467 w 505"/>
                <a:gd name="T3" fmla="*/ 17 h 35"/>
                <a:gd name="T4" fmla="*/ 391 w 505"/>
                <a:gd name="T5" fmla="*/ 12 h 35"/>
                <a:gd name="T6" fmla="*/ 302 w 505"/>
                <a:gd name="T7" fmla="*/ 8 h 35"/>
                <a:gd name="T8" fmla="*/ 173 w 505"/>
                <a:gd name="T9" fmla="*/ 5 h 35"/>
                <a:gd name="T10" fmla="*/ 122 w 505"/>
                <a:gd name="T11" fmla="*/ 4 h 35"/>
                <a:gd name="T12" fmla="*/ 37 w 505"/>
                <a:gd name="T13" fmla="*/ 1 h 35"/>
                <a:gd name="T14" fmla="*/ 22 w 505"/>
                <a:gd name="T15" fmla="*/ 1 h 35"/>
                <a:gd name="T16" fmla="*/ 4 w 505"/>
                <a:gd name="T17" fmla="*/ 6 h 35"/>
                <a:gd name="T18" fmla="*/ 1 w 505"/>
                <a:gd name="T19" fmla="*/ 11 h 35"/>
                <a:gd name="T20" fmla="*/ 7 w 505"/>
                <a:gd name="T21" fmla="*/ 12 h 35"/>
                <a:gd name="T22" fmla="*/ 29 w 505"/>
                <a:gd name="T23" fmla="*/ 9 h 35"/>
                <a:gd name="T24" fmla="*/ 73 w 505"/>
                <a:gd name="T25" fmla="*/ 11 h 35"/>
                <a:gd name="T26" fmla="*/ 101 w 505"/>
                <a:gd name="T27" fmla="*/ 12 h 35"/>
                <a:gd name="T28" fmla="*/ 195 w 505"/>
                <a:gd name="T29" fmla="*/ 15 h 35"/>
                <a:gd name="T30" fmla="*/ 298 w 505"/>
                <a:gd name="T31" fmla="*/ 16 h 35"/>
                <a:gd name="T32" fmla="*/ 404 w 505"/>
                <a:gd name="T33" fmla="*/ 22 h 35"/>
                <a:gd name="T34" fmla="*/ 487 w 505"/>
                <a:gd name="T35" fmla="*/ 24 h 35"/>
                <a:gd name="T36" fmla="*/ 501 w 505"/>
                <a:gd name="T37" fmla="*/ 33 h 35"/>
                <a:gd name="T38" fmla="*/ 503 w 505"/>
                <a:gd name="T39" fmla="*/ 35 h 35"/>
                <a:gd name="T40" fmla="*/ 505 w 505"/>
                <a:gd name="T41" fmla="*/ 31 h 35"/>
                <a:gd name="T42" fmla="*/ 501 w 505"/>
                <a:gd name="T43" fmla="*/ 2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5" h="35">
                  <a:moveTo>
                    <a:pt x="501" y="25"/>
                  </a:moveTo>
                  <a:cubicBezTo>
                    <a:pt x="490" y="20"/>
                    <a:pt x="479" y="17"/>
                    <a:pt x="467" y="17"/>
                  </a:cubicBezTo>
                  <a:cubicBezTo>
                    <a:pt x="442" y="15"/>
                    <a:pt x="417" y="15"/>
                    <a:pt x="391" y="12"/>
                  </a:cubicBezTo>
                  <a:cubicBezTo>
                    <a:pt x="362" y="10"/>
                    <a:pt x="332" y="8"/>
                    <a:pt x="302" y="8"/>
                  </a:cubicBezTo>
                  <a:cubicBezTo>
                    <a:pt x="259" y="7"/>
                    <a:pt x="216" y="7"/>
                    <a:pt x="173" y="5"/>
                  </a:cubicBezTo>
                  <a:cubicBezTo>
                    <a:pt x="156" y="4"/>
                    <a:pt x="139" y="5"/>
                    <a:pt x="122" y="4"/>
                  </a:cubicBezTo>
                  <a:cubicBezTo>
                    <a:pt x="93" y="2"/>
                    <a:pt x="65" y="2"/>
                    <a:pt x="37" y="1"/>
                  </a:cubicBezTo>
                  <a:cubicBezTo>
                    <a:pt x="32" y="1"/>
                    <a:pt x="27" y="1"/>
                    <a:pt x="22" y="1"/>
                  </a:cubicBezTo>
                  <a:cubicBezTo>
                    <a:pt x="16" y="0"/>
                    <a:pt x="10" y="3"/>
                    <a:pt x="4" y="6"/>
                  </a:cubicBezTo>
                  <a:cubicBezTo>
                    <a:pt x="3" y="7"/>
                    <a:pt x="0" y="8"/>
                    <a:pt x="1" y="11"/>
                  </a:cubicBezTo>
                  <a:cubicBezTo>
                    <a:pt x="2" y="13"/>
                    <a:pt x="5" y="13"/>
                    <a:pt x="7" y="12"/>
                  </a:cubicBezTo>
                  <a:cubicBezTo>
                    <a:pt x="14" y="8"/>
                    <a:pt x="22" y="10"/>
                    <a:pt x="29" y="9"/>
                  </a:cubicBezTo>
                  <a:cubicBezTo>
                    <a:pt x="44" y="8"/>
                    <a:pt x="58" y="11"/>
                    <a:pt x="73" y="11"/>
                  </a:cubicBezTo>
                  <a:cubicBezTo>
                    <a:pt x="82" y="12"/>
                    <a:pt x="91" y="12"/>
                    <a:pt x="101" y="12"/>
                  </a:cubicBezTo>
                  <a:cubicBezTo>
                    <a:pt x="132" y="14"/>
                    <a:pt x="164" y="14"/>
                    <a:pt x="195" y="15"/>
                  </a:cubicBezTo>
                  <a:cubicBezTo>
                    <a:pt x="229" y="15"/>
                    <a:pt x="264" y="15"/>
                    <a:pt x="298" y="16"/>
                  </a:cubicBezTo>
                  <a:cubicBezTo>
                    <a:pt x="333" y="17"/>
                    <a:pt x="369" y="19"/>
                    <a:pt x="404" y="22"/>
                  </a:cubicBezTo>
                  <a:cubicBezTo>
                    <a:pt x="432" y="24"/>
                    <a:pt x="459" y="24"/>
                    <a:pt x="487" y="24"/>
                  </a:cubicBezTo>
                  <a:cubicBezTo>
                    <a:pt x="493" y="24"/>
                    <a:pt x="497" y="28"/>
                    <a:pt x="501" y="33"/>
                  </a:cubicBezTo>
                  <a:cubicBezTo>
                    <a:pt x="501" y="33"/>
                    <a:pt x="502" y="35"/>
                    <a:pt x="503" y="35"/>
                  </a:cubicBezTo>
                  <a:cubicBezTo>
                    <a:pt x="505" y="34"/>
                    <a:pt x="505" y="33"/>
                    <a:pt x="505" y="31"/>
                  </a:cubicBezTo>
                  <a:cubicBezTo>
                    <a:pt x="505" y="28"/>
                    <a:pt x="504" y="26"/>
                    <a:pt x="501" y="25"/>
                  </a:cubicBezTo>
                  <a:close/>
                </a:path>
              </a:pathLst>
            </a:custGeom>
            <a:solidFill>
              <a:srgbClr val="8D8D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8" name="îṡḷiḍê"/>
            <p:cNvSpPr/>
            <p:nvPr/>
          </p:nvSpPr>
          <p:spPr bwMode="auto">
            <a:xfrm>
              <a:off x="7194550" y="4411663"/>
              <a:ext cx="363538" cy="361950"/>
            </a:xfrm>
            <a:custGeom>
              <a:avLst/>
              <a:gdLst>
                <a:gd name="T0" fmla="*/ 88 w 110"/>
                <a:gd name="T1" fmla="*/ 12 h 110"/>
                <a:gd name="T2" fmla="*/ 61 w 110"/>
                <a:gd name="T3" fmla="*/ 1 h 110"/>
                <a:gd name="T4" fmla="*/ 15 w 110"/>
                <a:gd name="T5" fmla="*/ 26 h 110"/>
                <a:gd name="T6" fmla="*/ 3 w 110"/>
                <a:gd name="T7" fmla="*/ 70 h 110"/>
                <a:gd name="T8" fmla="*/ 34 w 110"/>
                <a:gd name="T9" fmla="*/ 106 h 110"/>
                <a:gd name="T10" fmla="*/ 55 w 110"/>
                <a:gd name="T11" fmla="*/ 108 h 110"/>
                <a:gd name="T12" fmla="*/ 107 w 110"/>
                <a:gd name="T13" fmla="*/ 55 h 110"/>
                <a:gd name="T14" fmla="*/ 88 w 110"/>
                <a:gd name="T15" fmla="*/ 12 h 110"/>
                <a:gd name="T16" fmla="*/ 94 w 110"/>
                <a:gd name="T17" fmla="*/ 66 h 110"/>
                <a:gd name="T18" fmla="*/ 56 w 110"/>
                <a:gd name="T19" fmla="*/ 96 h 110"/>
                <a:gd name="T20" fmla="*/ 51 w 110"/>
                <a:gd name="T21" fmla="*/ 96 h 110"/>
                <a:gd name="T22" fmla="*/ 17 w 110"/>
                <a:gd name="T23" fmla="*/ 48 h 110"/>
                <a:gd name="T24" fmla="*/ 42 w 110"/>
                <a:gd name="T25" fmla="*/ 17 h 110"/>
                <a:gd name="T26" fmla="*/ 66 w 110"/>
                <a:gd name="T27" fmla="*/ 14 h 110"/>
                <a:gd name="T28" fmla="*/ 89 w 110"/>
                <a:gd name="T29" fmla="*/ 31 h 110"/>
                <a:gd name="T30" fmla="*/ 94 w 110"/>
                <a:gd name="T31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0" h="110">
                  <a:moveTo>
                    <a:pt x="88" y="12"/>
                  </a:moveTo>
                  <a:cubicBezTo>
                    <a:pt x="80" y="6"/>
                    <a:pt x="71" y="0"/>
                    <a:pt x="61" y="1"/>
                  </a:cubicBezTo>
                  <a:cubicBezTo>
                    <a:pt x="42" y="3"/>
                    <a:pt x="26" y="10"/>
                    <a:pt x="15" y="26"/>
                  </a:cubicBezTo>
                  <a:cubicBezTo>
                    <a:pt x="6" y="39"/>
                    <a:pt x="0" y="54"/>
                    <a:pt x="3" y="70"/>
                  </a:cubicBezTo>
                  <a:cubicBezTo>
                    <a:pt x="6" y="88"/>
                    <a:pt x="19" y="98"/>
                    <a:pt x="34" y="106"/>
                  </a:cubicBezTo>
                  <a:cubicBezTo>
                    <a:pt x="41" y="110"/>
                    <a:pt x="48" y="108"/>
                    <a:pt x="55" y="108"/>
                  </a:cubicBezTo>
                  <a:cubicBezTo>
                    <a:pt x="82" y="108"/>
                    <a:pt x="110" y="85"/>
                    <a:pt x="107" y="55"/>
                  </a:cubicBezTo>
                  <a:cubicBezTo>
                    <a:pt x="108" y="38"/>
                    <a:pt x="103" y="22"/>
                    <a:pt x="88" y="12"/>
                  </a:cubicBezTo>
                  <a:close/>
                  <a:moveTo>
                    <a:pt x="94" y="66"/>
                  </a:moveTo>
                  <a:cubicBezTo>
                    <a:pt x="90" y="84"/>
                    <a:pt x="74" y="96"/>
                    <a:pt x="56" y="96"/>
                  </a:cubicBezTo>
                  <a:cubicBezTo>
                    <a:pt x="54" y="96"/>
                    <a:pt x="53" y="96"/>
                    <a:pt x="51" y="96"/>
                  </a:cubicBezTo>
                  <a:cubicBezTo>
                    <a:pt x="25" y="96"/>
                    <a:pt x="8" y="73"/>
                    <a:pt x="17" y="48"/>
                  </a:cubicBezTo>
                  <a:cubicBezTo>
                    <a:pt x="21" y="35"/>
                    <a:pt x="28" y="23"/>
                    <a:pt x="42" y="17"/>
                  </a:cubicBezTo>
                  <a:cubicBezTo>
                    <a:pt x="50" y="14"/>
                    <a:pt x="58" y="13"/>
                    <a:pt x="66" y="14"/>
                  </a:cubicBezTo>
                  <a:cubicBezTo>
                    <a:pt x="77" y="15"/>
                    <a:pt x="85" y="21"/>
                    <a:pt x="89" y="31"/>
                  </a:cubicBezTo>
                  <a:cubicBezTo>
                    <a:pt x="95" y="42"/>
                    <a:pt x="96" y="54"/>
                    <a:pt x="94" y="6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9" name="í$ľiďe"/>
            <p:cNvSpPr/>
            <p:nvPr/>
          </p:nvSpPr>
          <p:spPr bwMode="auto">
            <a:xfrm>
              <a:off x="4637088" y="2008188"/>
              <a:ext cx="1376363" cy="584200"/>
            </a:xfrm>
            <a:custGeom>
              <a:avLst/>
              <a:gdLst>
                <a:gd name="T0" fmla="*/ 412 w 417"/>
                <a:gd name="T1" fmla="*/ 66 h 177"/>
                <a:gd name="T2" fmla="*/ 409 w 417"/>
                <a:gd name="T3" fmla="*/ 8 h 177"/>
                <a:gd name="T4" fmla="*/ 407 w 417"/>
                <a:gd name="T5" fmla="*/ 5 h 177"/>
                <a:gd name="T6" fmla="*/ 390 w 417"/>
                <a:gd name="T7" fmla="*/ 0 h 177"/>
                <a:gd name="T8" fmla="*/ 354 w 417"/>
                <a:gd name="T9" fmla="*/ 4 h 177"/>
                <a:gd name="T10" fmla="*/ 274 w 417"/>
                <a:gd name="T11" fmla="*/ 5 h 177"/>
                <a:gd name="T12" fmla="*/ 176 w 417"/>
                <a:gd name="T13" fmla="*/ 8 h 177"/>
                <a:gd name="T14" fmla="*/ 118 w 417"/>
                <a:gd name="T15" fmla="*/ 10 h 177"/>
                <a:gd name="T16" fmla="*/ 13 w 417"/>
                <a:gd name="T17" fmla="*/ 17 h 177"/>
                <a:gd name="T18" fmla="*/ 1 w 417"/>
                <a:gd name="T19" fmla="*/ 28 h 177"/>
                <a:gd name="T20" fmla="*/ 0 w 417"/>
                <a:gd name="T21" fmla="*/ 35 h 177"/>
                <a:gd name="T22" fmla="*/ 3 w 417"/>
                <a:gd name="T23" fmla="*/ 122 h 177"/>
                <a:gd name="T24" fmla="*/ 5 w 417"/>
                <a:gd name="T25" fmla="*/ 163 h 177"/>
                <a:gd name="T26" fmla="*/ 16 w 417"/>
                <a:gd name="T27" fmla="*/ 175 h 177"/>
                <a:gd name="T28" fmla="*/ 97 w 417"/>
                <a:gd name="T29" fmla="*/ 177 h 177"/>
                <a:gd name="T30" fmla="*/ 198 w 417"/>
                <a:gd name="T31" fmla="*/ 177 h 177"/>
                <a:gd name="T32" fmla="*/ 267 w 417"/>
                <a:gd name="T33" fmla="*/ 177 h 177"/>
                <a:gd name="T34" fmla="*/ 368 w 417"/>
                <a:gd name="T35" fmla="*/ 175 h 177"/>
                <a:gd name="T36" fmla="*/ 409 w 417"/>
                <a:gd name="T37" fmla="*/ 172 h 177"/>
                <a:gd name="T38" fmla="*/ 417 w 417"/>
                <a:gd name="T39" fmla="*/ 163 h 177"/>
                <a:gd name="T40" fmla="*/ 417 w 417"/>
                <a:gd name="T41" fmla="*/ 159 h 177"/>
                <a:gd name="T42" fmla="*/ 412 w 417"/>
                <a:gd name="T43" fmla="*/ 66 h 177"/>
                <a:gd name="T44" fmla="*/ 400 w 417"/>
                <a:gd name="T45" fmla="*/ 160 h 177"/>
                <a:gd name="T46" fmla="*/ 380 w 417"/>
                <a:gd name="T47" fmla="*/ 161 h 177"/>
                <a:gd name="T48" fmla="*/ 229 w 417"/>
                <a:gd name="T49" fmla="*/ 164 h 177"/>
                <a:gd name="T50" fmla="*/ 117 w 417"/>
                <a:gd name="T51" fmla="*/ 164 h 177"/>
                <a:gd name="T52" fmla="*/ 62 w 417"/>
                <a:gd name="T53" fmla="*/ 164 h 177"/>
                <a:gd name="T54" fmla="*/ 24 w 417"/>
                <a:gd name="T55" fmla="*/ 164 h 177"/>
                <a:gd name="T56" fmla="*/ 16 w 417"/>
                <a:gd name="T57" fmla="*/ 156 h 177"/>
                <a:gd name="T58" fmla="*/ 14 w 417"/>
                <a:gd name="T59" fmla="*/ 98 h 177"/>
                <a:gd name="T60" fmla="*/ 12 w 417"/>
                <a:gd name="T61" fmla="*/ 44 h 177"/>
                <a:gd name="T62" fmla="*/ 12 w 417"/>
                <a:gd name="T63" fmla="*/ 41 h 177"/>
                <a:gd name="T64" fmla="*/ 24 w 417"/>
                <a:gd name="T65" fmla="*/ 30 h 177"/>
                <a:gd name="T66" fmla="*/ 75 w 417"/>
                <a:gd name="T67" fmla="*/ 26 h 177"/>
                <a:gd name="T68" fmla="*/ 123 w 417"/>
                <a:gd name="T69" fmla="*/ 23 h 177"/>
                <a:gd name="T70" fmla="*/ 237 w 417"/>
                <a:gd name="T71" fmla="*/ 19 h 177"/>
                <a:gd name="T72" fmla="*/ 307 w 417"/>
                <a:gd name="T73" fmla="*/ 17 h 177"/>
                <a:gd name="T74" fmla="*/ 385 w 417"/>
                <a:gd name="T75" fmla="*/ 14 h 177"/>
                <a:gd name="T76" fmla="*/ 396 w 417"/>
                <a:gd name="T77" fmla="*/ 23 h 177"/>
                <a:gd name="T78" fmla="*/ 401 w 417"/>
                <a:gd name="T79" fmla="*/ 99 h 177"/>
                <a:gd name="T80" fmla="*/ 405 w 417"/>
                <a:gd name="T81" fmla="*/ 153 h 177"/>
                <a:gd name="T82" fmla="*/ 400 w 417"/>
                <a:gd name="T83" fmla="*/ 16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17" h="177">
                  <a:moveTo>
                    <a:pt x="412" y="66"/>
                  </a:moveTo>
                  <a:cubicBezTo>
                    <a:pt x="411" y="47"/>
                    <a:pt x="410" y="27"/>
                    <a:pt x="409" y="8"/>
                  </a:cubicBezTo>
                  <a:cubicBezTo>
                    <a:pt x="409" y="7"/>
                    <a:pt x="409" y="5"/>
                    <a:pt x="407" y="5"/>
                  </a:cubicBezTo>
                  <a:cubicBezTo>
                    <a:pt x="402" y="3"/>
                    <a:pt x="397" y="0"/>
                    <a:pt x="390" y="0"/>
                  </a:cubicBezTo>
                  <a:cubicBezTo>
                    <a:pt x="378" y="1"/>
                    <a:pt x="366" y="2"/>
                    <a:pt x="354" y="4"/>
                  </a:cubicBezTo>
                  <a:cubicBezTo>
                    <a:pt x="327" y="6"/>
                    <a:pt x="301" y="6"/>
                    <a:pt x="274" y="5"/>
                  </a:cubicBezTo>
                  <a:cubicBezTo>
                    <a:pt x="242" y="5"/>
                    <a:pt x="209" y="7"/>
                    <a:pt x="176" y="8"/>
                  </a:cubicBezTo>
                  <a:cubicBezTo>
                    <a:pt x="157" y="9"/>
                    <a:pt x="137" y="9"/>
                    <a:pt x="118" y="10"/>
                  </a:cubicBezTo>
                  <a:cubicBezTo>
                    <a:pt x="83" y="12"/>
                    <a:pt x="48" y="18"/>
                    <a:pt x="13" y="17"/>
                  </a:cubicBezTo>
                  <a:cubicBezTo>
                    <a:pt x="5" y="17"/>
                    <a:pt x="2" y="20"/>
                    <a:pt x="1" y="28"/>
                  </a:cubicBezTo>
                  <a:cubicBezTo>
                    <a:pt x="0" y="30"/>
                    <a:pt x="0" y="33"/>
                    <a:pt x="0" y="35"/>
                  </a:cubicBezTo>
                  <a:cubicBezTo>
                    <a:pt x="1" y="64"/>
                    <a:pt x="2" y="93"/>
                    <a:pt x="3" y="122"/>
                  </a:cubicBezTo>
                  <a:cubicBezTo>
                    <a:pt x="3" y="136"/>
                    <a:pt x="4" y="150"/>
                    <a:pt x="5" y="163"/>
                  </a:cubicBezTo>
                  <a:cubicBezTo>
                    <a:pt x="5" y="172"/>
                    <a:pt x="8" y="175"/>
                    <a:pt x="16" y="175"/>
                  </a:cubicBezTo>
                  <a:cubicBezTo>
                    <a:pt x="43" y="175"/>
                    <a:pt x="70" y="176"/>
                    <a:pt x="97" y="177"/>
                  </a:cubicBezTo>
                  <a:cubicBezTo>
                    <a:pt x="130" y="177"/>
                    <a:pt x="164" y="175"/>
                    <a:pt x="198" y="177"/>
                  </a:cubicBezTo>
                  <a:cubicBezTo>
                    <a:pt x="221" y="177"/>
                    <a:pt x="244" y="177"/>
                    <a:pt x="267" y="177"/>
                  </a:cubicBezTo>
                  <a:cubicBezTo>
                    <a:pt x="301" y="177"/>
                    <a:pt x="334" y="177"/>
                    <a:pt x="368" y="175"/>
                  </a:cubicBezTo>
                  <a:cubicBezTo>
                    <a:pt x="382" y="174"/>
                    <a:pt x="395" y="174"/>
                    <a:pt x="409" y="172"/>
                  </a:cubicBezTo>
                  <a:cubicBezTo>
                    <a:pt x="415" y="171"/>
                    <a:pt x="417" y="169"/>
                    <a:pt x="417" y="163"/>
                  </a:cubicBezTo>
                  <a:cubicBezTo>
                    <a:pt x="417" y="162"/>
                    <a:pt x="417" y="160"/>
                    <a:pt x="417" y="159"/>
                  </a:cubicBezTo>
                  <a:cubicBezTo>
                    <a:pt x="415" y="128"/>
                    <a:pt x="414" y="97"/>
                    <a:pt x="412" y="66"/>
                  </a:cubicBezTo>
                  <a:close/>
                  <a:moveTo>
                    <a:pt x="400" y="160"/>
                  </a:moveTo>
                  <a:cubicBezTo>
                    <a:pt x="393" y="161"/>
                    <a:pt x="386" y="161"/>
                    <a:pt x="380" y="161"/>
                  </a:cubicBezTo>
                  <a:cubicBezTo>
                    <a:pt x="329" y="165"/>
                    <a:pt x="279" y="164"/>
                    <a:pt x="229" y="164"/>
                  </a:cubicBezTo>
                  <a:cubicBezTo>
                    <a:pt x="191" y="163"/>
                    <a:pt x="154" y="163"/>
                    <a:pt x="117" y="164"/>
                  </a:cubicBezTo>
                  <a:cubicBezTo>
                    <a:pt x="99" y="165"/>
                    <a:pt x="81" y="165"/>
                    <a:pt x="62" y="164"/>
                  </a:cubicBezTo>
                  <a:cubicBezTo>
                    <a:pt x="50" y="164"/>
                    <a:pt x="37" y="164"/>
                    <a:pt x="24" y="164"/>
                  </a:cubicBezTo>
                  <a:cubicBezTo>
                    <a:pt x="18" y="164"/>
                    <a:pt x="16" y="162"/>
                    <a:pt x="16" y="156"/>
                  </a:cubicBezTo>
                  <a:cubicBezTo>
                    <a:pt x="15" y="137"/>
                    <a:pt x="15" y="118"/>
                    <a:pt x="14" y="98"/>
                  </a:cubicBezTo>
                  <a:cubicBezTo>
                    <a:pt x="14" y="80"/>
                    <a:pt x="13" y="62"/>
                    <a:pt x="12" y="44"/>
                  </a:cubicBezTo>
                  <a:cubicBezTo>
                    <a:pt x="12" y="43"/>
                    <a:pt x="12" y="42"/>
                    <a:pt x="12" y="41"/>
                  </a:cubicBezTo>
                  <a:cubicBezTo>
                    <a:pt x="13" y="31"/>
                    <a:pt x="14" y="30"/>
                    <a:pt x="24" y="30"/>
                  </a:cubicBezTo>
                  <a:cubicBezTo>
                    <a:pt x="41" y="30"/>
                    <a:pt x="58" y="28"/>
                    <a:pt x="75" y="26"/>
                  </a:cubicBezTo>
                  <a:cubicBezTo>
                    <a:pt x="91" y="25"/>
                    <a:pt x="107" y="24"/>
                    <a:pt x="123" y="23"/>
                  </a:cubicBezTo>
                  <a:cubicBezTo>
                    <a:pt x="161" y="21"/>
                    <a:pt x="199" y="20"/>
                    <a:pt x="237" y="19"/>
                  </a:cubicBezTo>
                  <a:cubicBezTo>
                    <a:pt x="260" y="18"/>
                    <a:pt x="284" y="17"/>
                    <a:pt x="307" y="17"/>
                  </a:cubicBezTo>
                  <a:cubicBezTo>
                    <a:pt x="333" y="17"/>
                    <a:pt x="359" y="16"/>
                    <a:pt x="385" y="14"/>
                  </a:cubicBezTo>
                  <a:cubicBezTo>
                    <a:pt x="395" y="13"/>
                    <a:pt x="395" y="13"/>
                    <a:pt x="396" y="23"/>
                  </a:cubicBezTo>
                  <a:cubicBezTo>
                    <a:pt x="399" y="48"/>
                    <a:pt x="400" y="74"/>
                    <a:pt x="401" y="99"/>
                  </a:cubicBezTo>
                  <a:cubicBezTo>
                    <a:pt x="402" y="117"/>
                    <a:pt x="402" y="135"/>
                    <a:pt x="405" y="153"/>
                  </a:cubicBezTo>
                  <a:cubicBezTo>
                    <a:pt x="405" y="157"/>
                    <a:pt x="404" y="159"/>
                    <a:pt x="400" y="16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0" name="íş1îḍê"/>
            <p:cNvSpPr/>
            <p:nvPr/>
          </p:nvSpPr>
          <p:spPr bwMode="auto">
            <a:xfrm>
              <a:off x="4973638" y="2700338"/>
              <a:ext cx="749300" cy="312738"/>
            </a:xfrm>
            <a:custGeom>
              <a:avLst/>
              <a:gdLst>
                <a:gd name="T0" fmla="*/ 213 w 227"/>
                <a:gd name="T1" fmla="*/ 0 h 95"/>
                <a:gd name="T2" fmla="*/ 157 w 227"/>
                <a:gd name="T3" fmla="*/ 2 h 95"/>
                <a:gd name="T4" fmla="*/ 61 w 227"/>
                <a:gd name="T5" fmla="*/ 2 h 95"/>
                <a:gd name="T6" fmla="*/ 10 w 227"/>
                <a:gd name="T7" fmla="*/ 0 h 95"/>
                <a:gd name="T8" fmla="*/ 0 w 227"/>
                <a:gd name="T9" fmla="*/ 9 h 95"/>
                <a:gd name="T10" fmla="*/ 7 w 227"/>
                <a:gd name="T11" fmla="*/ 45 h 95"/>
                <a:gd name="T12" fmla="*/ 61 w 227"/>
                <a:gd name="T13" fmla="*/ 88 h 95"/>
                <a:gd name="T14" fmla="*/ 116 w 227"/>
                <a:gd name="T15" fmla="*/ 95 h 95"/>
                <a:gd name="T16" fmla="*/ 124 w 227"/>
                <a:gd name="T17" fmla="*/ 95 h 95"/>
                <a:gd name="T18" fmla="*/ 200 w 227"/>
                <a:gd name="T19" fmla="*/ 67 h 95"/>
                <a:gd name="T20" fmla="*/ 224 w 227"/>
                <a:gd name="T21" fmla="*/ 10 h 95"/>
                <a:gd name="T22" fmla="*/ 213 w 227"/>
                <a:gd name="T23" fmla="*/ 0 h 95"/>
                <a:gd name="T24" fmla="*/ 190 w 227"/>
                <a:gd name="T25" fmla="*/ 57 h 95"/>
                <a:gd name="T26" fmla="*/ 126 w 227"/>
                <a:gd name="T27" fmla="*/ 81 h 95"/>
                <a:gd name="T28" fmla="*/ 61 w 227"/>
                <a:gd name="T29" fmla="*/ 74 h 95"/>
                <a:gd name="T30" fmla="*/ 22 w 227"/>
                <a:gd name="T31" fmla="*/ 44 h 95"/>
                <a:gd name="T32" fmla="*/ 14 w 227"/>
                <a:gd name="T33" fmla="*/ 16 h 95"/>
                <a:gd name="T34" fmla="*/ 18 w 227"/>
                <a:gd name="T35" fmla="*/ 13 h 95"/>
                <a:gd name="T36" fmla="*/ 59 w 227"/>
                <a:gd name="T37" fmla="*/ 14 h 95"/>
                <a:gd name="T38" fmla="*/ 113 w 227"/>
                <a:gd name="T39" fmla="*/ 16 h 95"/>
                <a:gd name="T40" fmla="*/ 206 w 227"/>
                <a:gd name="T41" fmla="*/ 13 h 95"/>
                <a:gd name="T42" fmla="*/ 211 w 227"/>
                <a:gd name="T43" fmla="*/ 17 h 95"/>
                <a:gd name="T44" fmla="*/ 190 w 227"/>
                <a:gd name="T45" fmla="*/ 57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27" h="95">
                  <a:moveTo>
                    <a:pt x="213" y="0"/>
                  </a:moveTo>
                  <a:cubicBezTo>
                    <a:pt x="194" y="1"/>
                    <a:pt x="176" y="1"/>
                    <a:pt x="157" y="2"/>
                  </a:cubicBezTo>
                  <a:cubicBezTo>
                    <a:pt x="125" y="4"/>
                    <a:pt x="93" y="4"/>
                    <a:pt x="61" y="2"/>
                  </a:cubicBezTo>
                  <a:cubicBezTo>
                    <a:pt x="44" y="0"/>
                    <a:pt x="27" y="1"/>
                    <a:pt x="10" y="0"/>
                  </a:cubicBezTo>
                  <a:cubicBezTo>
                    <a:pt x="3" y="0"/>
                    <a:pt x="1" y="3"/>
                    <a:pt x="0" y="9"/>
                  </a:cubicBezTo>
                  <a:cubicBezTo>
                    <a:pt x="0" y="21"/>
                    <a:pt x="1" y="34"/>
                    <a:pt x="7" y="45"/>
                  </a:cubicBezTo>
                  <a:cubicBezTo>
                    <a:pt x="19" y="66"/>
                    <a:pt x="38" y="80"/>
                    <a:pt x="61" y="88"/>
                  </a:cubicBezTo>
                  <a:cubicBezTo>
                    <a:pt x="79" y="95"/>
                    <a:pt x="98" y="95"/>
                    <a:pt x="116" y="95"/>
                  </a:cubicBezTo>
                  <a:cubicBezTo>
                    <a:pt x="119" y="95"/>
                    <a:pt x="122" y="95"/>
                    <a:pt x="124" y="95"/>
                  </a:cubicBezTo>
                  <a:cubicBezTo>
                    <a:pt x="153" y="95"/>
                    <a:pt x="178" y="86"/>
                    <a:pt x="200" y="67"/>
                  </a:cubicBezTo>
                  <a:cubicBezTo>
                    <a:pt x="217" y="52"/>
                    <a:pt x="227" y="34"/>
                    <a:pt x="224" y="10"/>
                  </a:cubicBezTo>
                  <a:cubicBezTo>
                    <a:pt x="223" y="2"/>
                    <a:pt x="222" y="0"/>
                    <a:pt x="213" y="0"/>
                  </a:cubicBezTo>
                  <a:close/>
                  <a:moveTo>
                    <a:pt x="190" y="57"/>
                  </a:moveTo>
                  <a:cubicBezTo>
                    <a:pt x="172" y="73"/>
                    <a:pt x="150" y="80"/>
                    <a:pt x="126" y="81"/>
                  </a:cubicBezTo>
                  <a:cubicBezTo>
                    <a:pt x="104" y="82"/>
                    <a:pt x="82" y="82"/>
                    <a:pt x="61" y="74"/>
                  </a:cubicBezTo>
                  <a:cubicBezTo>
                    <a:pt x="46" y="67"/>
                    <a:pt x="33" y="57"/>
                    <a:pt x="22" y="44"/>
                  </a:cubicBezTo>
                  <a:cubicBezTo>
                    <a:pt x="16" y="36"/>
                    <a:pt x="14" y="26"/>
                    <a:pt x="14" y="16"/>
                  </a:cubicBezTo>
                  <a:cubicBezTo>
                    <a:pt x="14" y="13"/>
                    <a:pt x="16" y="13"/>
                    <a:pt x="18" y="13"/>
                  </a:cubicBezTo>
                  <a:cubicBezTo>
                    <a:pt x="32" y="13"/>
                    <a:pt x="46" y="13"/>
                    <a:pt x="59" y="14"/>
                  </a:cubicBezTo>
                  <a:cubicBezTo>
                    <a:pt x="77" y="15"/>
                    <a:pt x="95" y="16"/>
                    <a:pt x="113" y="16"/>
                  </a:cubicBezTo>
                  <a:cubicBezTo>
                    <a:pt x="144" y="16"/>
                    <a:pt x="175" y="14"/>
                    <a:pt x="206" y="13"/>
                  </a:cubicBezTo>
                  <a:cubicBezTo>
                    <a:pt x="210" y="12"/>
                    <a:pt x="211" y="14"/>
                    <a:pt x="211" y="17"/>
                  </a:cubicBezTo>
                  <a:cubicBezTo>
                    <a:pt x="211" y="34"/>
                    <a:pt x="202" y="46"/>
                    <a:pt x="190" y="57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1" name="iS1ïḋê"/>
            <p:cNvSpPr/>
            <p:nvPr/>
          </p:nvSpPr>
          <p:spPr bwMode="auto">
            <a:xfrm>
              <a:off x="4459288" y="1768476"/>
              <a:ext cx="1639888" cy="134938"/>
            </a:xfrm>
            <a:custGeom>
              <a:avLst/>
              <a:gdLst>
                <a:gd name="T0" fmla="*/ 2 w 497"/>
                <a:gd name="T1" fmla="*/ 39 h 41"/>
                <a:gd name="T2" fmla="*/ 7 w 497"/>
                <a:gd name="T3" fmla="*/ 37 h 41"/>
                <a:gd name="T4" fmla="*/ 18 w 497"/>
                <a:gd name="T5" fmla="*/ 29 h 41"/>
                <a:gd name="T6" fmla="*/ 48 w 497"/>
                <a:gd name="T7" fmla="*/ 22 h 41"/>
                <a:gd name="T8" fmla="*/ 96 w 497"/>
                <a:gd name="T9" fmla="*/ 20 h 41"/>
                <a:gd name="T10" fmla="*/ 160 w 497"/>
                <a:gd name="T11" fmla="*/ 19 h 41"/>
                <a:gd name="T12" fmla="*/ 191 w 497"/>
                <a:gd name="T13" fmla="*/ 18 h 41"/>
                <a:gd name="T14" fmla="*/ 237 w 497"/>
                <a:gd name="T15" fmla="*/ 18 h 41"/>
                <a:gd name="T16" fmla="*/ 293 w 497"/>
                <a:gd name="T17" fmla="*/ 14 h 41"/>
                <a:gd name="T18" fmla="*/ 334 w 497"/>
                <a:gd name="T19" fmla="*/ 13 h 41"/>
                <a:gd name="T20" fmla="*/ 470 w 497"/>
                <a:gd name="T21" fmla="*/ 16 h 41"/>
                <a:gd name="T22" fmla="*/ 481 w 497"/>
                <a:gd name="T23" fmla="*/ 23 h 41"/>
                <a:gd name="T24" fmla="*/ 487 w 497"/>
                <a:gd name="T25" fmla="*/ 32 h 41"/>
                <a:gd name="T26" fmla="*/ 494 w 497"/>
                <a:gd name="T27" fmla="*/ 34 h 41"/>
                <a:gd name="T28" fmla="*/ 496 w 497"/>
                <a:gd name="T29" fmla="*/ 26 h 41"/>
                <a:gd name="T30" fmla="*/ 493 w 497"/>
                <a:gd name="T31" fmla="*/ 19 h 41"/>
                <a:gd name="T32" fmla="*/ 475 w 497"/>
                <a:gd name="T33" fmla="*/ 3 h 41"/>
                <a:gd name="T34" fmla="*/ 446 w 497"/>
                <a:gd name="T35" fmla="*/ 0 h 41"/>
                <a:gd name="T36" fmla="*/ 369 w 497"/>
                <a:gd name="T37" fmla="*/ 0 h 41"/>
                <a:gd name="T38" fmla="*/ 256 w 497"/>
                <a:gd name="T39" fmla="*/ 3 h 41"/>
                <a:gd name="T40" fmla="*/ 211 w 497"/>
                <a:gd name="T41" fmla="*/ 6 h 41"/>
                <a:gd name="T42" fmla="*/ 166 w 497"/>
                <a:gd name="T43" fmla="*/ 6 h 41"/>
                <a:gd name="T44" fmla="*/ 86 w 497"/>
                <a:gd name="T45" fmla="*/ 8 h 41"/>
                <a:gd name="T46" fmla="*/ 40 w 497"/>
                <a:gd name="T47" fmla="*/ 11 h 41"/>
                <a:gd name="T48" fmla="*/ 13 w 497"/>
                <a:gd name="T49" fmla="*/ 19 h 41"/>
                <a:gd name="T50" fmla="*/ 1 w 497"/>
                <a:gd name="T51" fmla="*/ 33 h 41"/>
                <a:gd name="T52" fmla="*/ 2 w 497"/>
                <a:gd name="T53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7" h="41">
                  <a:moveTo>
                    <a:pt x="2" y="39"/>
                  </a:moveTo>
                  <a:cubicBezTo>
                    <a:pt x="5" y="41"/>
                    <a:pt x="6" y="38"/>
                    <a:pt x="7" y="37"/>
                  </a:cubicBezTo>
                  <a:cubicBezTo>
                    <a:pt x="9" y="32"/>
                    <a:pt x="14" y="31"/>
                    <a:pt x="18" y="29"/>
                  </a:cubicBezTo>
                  <a:cubicBezTo>
                    <a:pt x="27" y="25"/>
                    <a:pt x="38" y="23"/>
                    <a:pt x="48" y="22"/>
                  </a:cubicBezTo>
                  <a:cubicBezTo>
                    <a:pt x="64" y="21"/>
                    <a:pt x="80" y="20"/>
                    <a:pt x="96" y="20"/>
                  </a:cubicBezTo>
                  <a:cubicBezTo>
                    <a:pt x="117" y="19"/>
                    <a:pt x="138" y="20"/>
                    <a:pt x="160" y="19"/>
                  </a:cubicBezTo>
                  <a:cubicBezTo>
                    <a:pt x="170" y="18"/>
                    <a:pt x="180" y="18"/>
                    <a:pt x="191" y="18"/>
                  </a:cubicBezTo>
                  <a:cubicBezTo>
                    <a:pt x="206" y="18"/>
                    <a:pt x="221" y="19"/>
                    <a:pt x="237" y="18"/>
                  </a:cubicBezTo>
                  <a:cubicBezTo>
                    <a:pt x="255" y="16"/>
                    <a:pt x="274" y="15"/>
                    <a:pt x="293" y="14"/>
                  </a:cubicBezTo>
                  <a:cubicBezTo>
                    <a:pt x="307" y="13"/>
                    <a:pt x="321" y="13"/>
                    <a:pt x="334" y="13"/>
                  </a:cubicBezTo>
                  <a:cubicBezTo>
                    <a:pt x="380" y="14"/>
                    <a:pt x="425" y="10"/>
                    <a:pt x="470" y="16"/>
                  </a:cubicBezTo>
                  <a:cubicBezTo>
                    <a:pt x="475" y="16"/>
                    <a:pt x="479" y="18"/>
                    <a:pt x="481" y="23"/>
                  </a:cubicBezTo>
                  <a:cubicBezTo>
                    <a:pt x="482" y="27"/>
                    <a:pt x="484" y="30"/>
                    <a:pt x="487" y="32"/>
                  </a:cubicBezTo>
                  <a:cubicBezTo>
                    <a:pt x="489" y="34"/>
                    <a:pt x="492" y="36"/>
                    <a:pt x="494" y="34"/>
                  </a:cubicBezTo>
                  <a:cubicBezTo>
                    <a:pt x="497" y="32"/>
                    <a:pt x="496" y="29"/>
                    <a:pt x="496" y="26"/>
                  </a:cubicBezTo>
                  <a:cubicBezTo>
                    <a:pt x="495" y="24"/>
                    <a:pt x="493" y="21"/>
                    <a:pt x="493" y="19"/>
                  </a:cubicBezTo>
                  <a:cubicBezTo>
                    <a:pt x="491" y="9"/>
                    <a:pt x="484" y="5"/>
                    <a:pt x="475" y="3"/>
                  </a:cubicBezTo>
                  <a:cubicBezTo>
                    <a:pt x="465" y="1"/>
                    <a:pt x="455" y="0"/>
                    <a:pt x="446" y="0"/>
                  </a:cubicBezTo>
                  <a:cubicBezTo>
                    <a:pt x="420" y="0"/>
                    <a:pt x="394" y="0"/>
                    <a:pt x="369" y="0"/>
                  </a:cubicBezTo>
                  <a:cubicBezTo>
                    <a:pt x="331" y="1"/>
                    <a:pt x="294" y="1"/>
                    <a:pt x="256" y="3"/>
                  </a:cubicBezTo>
                  <a:cubicBezTo>
                    <a:pt x="241" y="4"/>
                    <a:pt x="226" y="6"/>
                    <a:pt x="211" y="6"/>
                  </a:cubicBezTo>
                  <a:cubicBezTo>
                    <a:pt x="196" y="7"/>
                    <a:pt x="181" y="6"/>
                    <a:pt x="166" y="6"/>
                  </a:cubicBezTo>
                  <a:cubicBezTo>
                    <a:pt x="139" y="6"/>
                    <a:pt x="113" y="6"/>
                    <a:pt x="86" y="8"/>
                  </a:cubicBezTo>
                  <a:cubicBezTo>
                    <a:pt x="71" y="9"/>
                    <a:pt x="55" y="10"/>
                    <a:pt x="40" y="11"/>
                  </a:cubicBezTo>
                  <a:cubicBezTo>
                    <a:pt x="31" y="12"/>
                    <a:pt x="22" y="14"/>
                    <a:pt x="13" y="19"/>
                  </a:cubicBezTo>
                  <a:cubicBezTo>
                    <a:pt x="7" y="22"/>
                    <a:pt x="4" y="27"/>
                    <a:pt x="1" y="33"/>
                  </a:cubicBezTo>
                  <a:cubicBezTo>
                    <a:pt x="0" y="35"/>
                    <a:pt x="0" y="38"/>
                    <a:pt x="2" y="39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2" name="íślîdè"/>
            <p:cNvSpPr/>
            <p:nvPr/>
          </p:nvSpPr>
          <p:spPr bwMode="auto">
            <a:xfrm>
              <a:off x="4845050" y="3986213"/>
              <a:ext cx="957263" cy="688975"/>
            </a:xfrm>
            <a:custGeom>
              <a:avLst/>
              <a:gdLst>
                <a:gd name="T0" fmla="*/ 0 w 290"/>
                <a:gd name="T1" fmla="*/ 15 h 209"/>
                <a:gd name="T2" fmla="*/ 2 w 290"/>
                <a:gd name="T3" fmla="*/ 55 h 209"/>
                <a:gd name="T4" fmla="*/ 13 w 290"/>
                <a:gd name="T5" fmla="*/ 143 h 209"/>
                <a:gd name="T6" fmla="*/ 25 w 290"/>
                <a:gd name="T7" fmla="*/ 205 h 209"/>
                <a:gd name="T8" fmla="*/ 31 w 290"/>
                <a:gd name="T9" fmla="*/ 209 h 209"/>
                <a:gd name="T10" fmla="*/ 105 w 290"/>
                <a:gd name="T11" fmla="*/ 207 h 209"/>
                <a:gd name="T12" fmla="*/ 246 w 290"/>
                <a:gd name="T13" fmla="*/ 199 h 209"/>
                <a:gd name="T14" fmla="*/ 251 w 290"/>
                <a:gd name="T15" fmla="*/ 199 h 209"/>
                <a:gd name="T16" fmla="*/ 259 w 290"/>
                <a:gd name="T17" fmla="*/ 198 h 209"/>
                <a:gd name="T18" fmla="*/ 263 w 290"/>
                <a:gd name="T19" fmla="*/ 196 h 209"/>
                <a:gd name="T20" fmla="*/ 276 w 290"/>
                <a:gd name="T21" fmla="*/ 138 h 209"/>
                <a:gd name="T22" fmla="*/ 286 w 290"/>
                <a:gd name="T23" fmla="*/ 59 h 209"/>
                <a:gd name="T24" fmla="*/ 290 w 290"/>
                <a:gd name="T25" fmla="*/ 16 h 209"/>
                <a:gd name="T26" fmla="*/ 284 w 290"/>
                <a:gd name="T27" fmla="*/ 7 h 209"/>
                <a:gd name="T28" fmla="*/ 274 w 290"/>
                <a:gd name="T29" fmla="*/ 6 h 209"/>
                <a:gd name="T30" fmla="*/ 208 w 290"/>
                <a:gd name="T31" fmla="*/ 1 h 209"/>
                <a:gd name="T32" fmla="*/ 68 w 290"/>
                <a:gd name="T33" fmla="*/ 6 h 209"/>
                <a:gd name="T34" fmla="*/ 5 w 290"/>
                <a:gd name="T35" fmla="*/ 10 h 209"/>
                <a:gd name="T36" fmla="*/ 0 w 290"/>
                <a:gd name="T37" fmla="*/ 15 h 209"/>
                <a:gd name="T38" fmla="*/ 13 w 290"/>
                <a:gd name="T39" fmla="*/ 23 h 209"/>
                <a:gd name="T40" fmla="*/ 17 w 290"/>
                <a:gd name="T41" fmla="*/ 19 h 209"/>
                <a:gd name="T42" fmla="*/ 36 w 290"/>
                <a:gd name="T43" fmla="*/ 18 h 209"/>
                <a:gd name="T44" fmla="*/ 208 w 290"/>
                <a:gd name="T45" fmla="*/ 12 h 209"/>
                <a:gd name="T46" fmla="*/ 272 w 290"/>
                <a:gd name="T47" fmla="*/ 17 h 209"/>
                <a:gd name="T48" fmla="*/ 277 w 290"/>
                <a:gd name="T49" fmla="*/ 22 h 209"/>
                <a:gd name="T50" fmla="*/ 274 w 290"/>
                <a:gd name="T51" fmla="*/ 53 h 209"/>
                <a:gd name="T52" fmla="*/ 266 w 290"/>
                <a:gd name="T53" fmla="*/ 123 h 209"/>
                <a:gd name="T54" fmla="*/ 255 w 290"/>
                <a:gd name="T55" fmla="*/ 175 h 209"/>
                <a:gd name="T56" fmla="*/ 254 w 290"/>
                <a:gd name="T57" fmla="*/ 179 h 209"/>
                <a:gd name="T58" fmla="*/ 244 w 290"/>
                <a:gd name="T59" fmla="*/ 187 h 209"/>
                <a:gd name="T60" fmla="*/ 128 w 290"/>
                <a:gd name="T61" fmla="*/ 194 h 209"/>
                <a:gd name="T62" fmla="*/ 43 w 290"/>
                <a:gd name="T63" fmla="*/ 198 h 209"/>
                <a:gd name="T64" fmla="*/ 33 w 290"/>
                <a:gd name="T65" fmla="*/ 191 h 209"/>
                <a:gd name="T66" fmla="*/ 21 w 290"/>
                <a:gd name="T67" fmla="*/ 117 h 209"/>
                <a:gd name="T68" fmla="*/ 13 w 290"/>
                <a:gd name="T69" fmla="*/ 43 h 209"/>
                <a:gd name="T70" fmla="*/ 13 w 290"/>
                <a:gd name="T71" fmla="*/ 23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0" h="209">
                  <a:moveTo>
                    <a:pt x="0" y="15"/>
                  </a:moveTo>
                  <a:cubicBezTo>
                    <a:pt x="0" y="29"/>
                    <a:pt x="1" y="42"/>
                    <a:pt x="2" y="55"/>
                  </a:cubicBezTo>
                  <a:cubicBezTo>
                    <a:pt x="5" y="85"/>
                    <a:pt x="8" y="114"/>
                    <a:pt x="13" y="143"/>
                  </a:cubicBezTo>
                  <a:cubicBezTo>
                    <a:pt x="16" y="164"/>
                    <a:pt x="19" y="184"/>
                    <a:pt x="25" y="205"/>
                  </a:cubicBezTo>
                  <a:cubicBezTo>
                    <a:pt x="26" y="208"/>
                    <a:pt x="27" y="209"/>
                    <a:pt x="31" y="209"/>
                  </a:cubicBezTo>
                  <a:cubicBezTo>
                    <a:pt x="56" y="209"/>
                    <a:pt x="80" y="208"/>
                    <a:pt x="105" y="207"/>
                  </a:cubicBezTo>
                  <a:cubicBezTo>
                    <a:pt x="152" y="204"/>
                    <a:pt x="199" y="201"/>
                    <a:pt x="246" y="199"/>
                  </a:cubicBezTo>
                  <a:cubicBezTo>
                    <a:pt x="248" y="199"/>
                    <a:pt x="249" y="199"/>
                    <a:pt x="251" y="199"/>
                  </a:cubicBezTo>
                  <a:cubicBezTo>
                    <a:pt x="254" y="199"/>
                    <a:pt x="257" y="198"/>
                    <a:pt x="259" y="198"/>
                  </a:cubicBezTo>
                  <a:cubicBezTo>
                    <a:pt x="261" y="198"/>
                    <a:pt x="263" y="199"/>
                    <a:pt x="263" y="196"/>
                  </a:cubicBezTo>
                  <a:cubicBezTo>
                    <a:pt x="268" y="176"/>
                    <a:pt x="274" y="157"/>
                    <a:pt x="276" y="138"/>
                  </a:cubicBezTo>
                  <a:cubicBezTo>
                    <a:pt x="280" y="111"/>
                    <a:pt x="283" y="85"/>
                    <a:pt x="286" y="59"/>
                  </a:cubicBezTo>
                  <a:cubicBezTo>
                    <a:pt x="288" y="44"/>
                    <a:pt x="290" y="30"/>
                    <a:pt x="290" y="16"/>
                  </a:cubicBezTo>
                  <a:cubicBezTo>
                    <a:pt x="290" y="10"/>
                    <a:pt x="289" y="8"/>
                    <a:pt x="284" y="7"/>
                  </a:cubicBezTo>
                  <a:cubicBezTo>
                    <a:pt x="281" y="7"/>
                    <a:pt x="277" y="7"/>
                    <a:pt x="274" y="6"/>
                  </a:cubicBezTo>
                  <a:cubicBezTo>
                    <a:pt x="252" y="3"/>
                    <a:pt x="230" y="0"/>
                    <a:pt x="208" y="1"/>
                  </a:cubicBezTo>
                  <a:cubicBezTo>
                    <a:pt x="161" y="5"/>
                    <a:pt x="115" y="4"/>
                    <a:pt x="68" y="6"/>
                  </a:cubicBezTo>
                  <a:cubicBezTo>
                    <a:pt x="47" y="7"/>
                    <a:pt x="26" y="8"/>
                    <a:pt x="5" y="10"/>
                  </a:cubicBezTo>
                  <a:cubicBezTo>
                    <a:pt x="1" y="10"/>
                    <a:pt x="0" y="12"/>
                    <a:pt x="0" y="15"/>
                  </a:cubicBezTo>
                  <a:close/>
                  <a:moveTo>
                    <a:pt x="13" y="23"/>
                  </a:moveTo>
                  <a:cubicBezTo>
                    <a:pt x="13" y="21"/>
                    <a:pt x="14" y="20"/>
                    <a:pt x="17" y="19"/>
                  </a:cubicBezTo>
                  <a:cubicBezTo>
                    <a:pt x="23" y="18"/>
                    <a:pt x="29" y="18"/>
                    <a:pt x="36" y="18"/>
                  </a:cubicBezTo>
                  <a:cubicBezTo>
                    <a:pt x="93" y="18"/>
                    <a:pt x="150" y="15"/>
                    <a:pt x="208" y="12"/>
                  </a:cubicBezTo>
                  <a:cubicBezTo>
                    <a:pt x="229" y="11"/>
                    <a:pt x="251" y="14"/>
                    <a:pt x="272" y="17"/>
                  </a:cubicBezTo>
                  <a:cubicBezTo>
                    <a:pt x="276" y="18"/>
                    <a:pt x="277" y="19"/>
                    <a:pt x="277" y="22"/>
                  </a:cubicBezTo>
                  <a:cubicBezTo>
                    <a:pt x="277" y="33"/>
                    <a:pt x="275" y="43"/>
                    <a:pt x="274" y="53"/>
                  </a:cubicBezTo>
                  <a:cubicBezTo>
                    <a:pt x="271" y="76"/>
                    <a:pt x="268" y="99"/>
                    <a:pt x="266" y="123"/>
                  </a:cubicBezTo>
                  <a:cubicBezTo>
                    <a:pt x="264" y="141"/>
                    <a:pt x="259" y="158"/>
                    <a:pt x="255" y="175"/>
                  </a:cubicBezTo>
                  <a:cubicBezTo>
                    <a:pt x="255" y="177"/>
                    <a:pt x="255" y="178"/>
                    <a:pt x="254" y="179"/>
                  </a:cubicBezTo>
                  <a:cubicBezTo>
                    <a:pt x="253" y="186"/>
                    <a:pt x="251" y="187"/>
                    <a:pt x="244" y="187"/>
                  </a:cubicBezTo>
                  <a:cubicBezTo>
                    <a:pt x="210" y="189"/>
                    <a:pt x="176" y="191"/>
                    <a:pt x="128" y="194"/>
                  </a:cubicBezTo>
                  <a:cubicBezTo>
                    <a:pt x="109" y="195"/>
                    <a:pt x="76" y="196"/>
                    <a:pt x="43" y="198"/>
                  </a:cubicBezTo>
                  <a:cubicBezTo>
                    <a:pt x="35" y="198"/>
                    <a:pt x="35" y="198"/>
                    <a:pt x="33" y="191"/>
                  </a:cubicBezTo>
                  <a:cubicBezTo>
                    <a:pt x="28" y="167"/>
                    <a:pt x="24" y="142"/>
                    <a:pt x="21" y="117"/>
                  </a:cubicBezTo>
                  <a:cubicBezTo>
                    <a:pt x="17" y="93"/>
                    <a:pt x="14" y="68"/>
                    <a:pt x="13" y="43"/>
                  </a:cubicBezTo>
                  <a:cubicBezTo>
                    <a:pt x="13" y="36"/>
                    <a:pt x="13" y="30"/>
                    <a:pt x="13" y="23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3" name="işḷiḍè"/>
            <p:cNvSpPr/>
            <p:nvPr/>
          </p:nvSpPr>
          <p:spPr bwMode="auto">
            <a:xfrm>
              <a:off x="4940300" y="4641851"/>
              <a:ext cx="755650" cy="95250"/>
            </a:xfrm>
            <a:custGeom>
              <a:avLst/>
              <a:gdLst>
                <a:gd name="T0" fmla="*/ 208 w 229"/>
                <a:gd name="T1" fmla="*/ 21 h 29"/>
                <a:gd name="T2" fmla="*/ 222 w 229"/>
                <a:gd name="T3" fmla="*/ 0 h 29"/>
                <a:gd name="T4" fmla="*/ 205 w 229"/>
                <a:gd name="T5" fmla="*/ 2 h 29"/>
                <a:gd name="T6" fmla="*/ 141 w 229"/>
                <a:gd name="T7" fmla="*/ 5 h 29"/>
                <a:gd name="T8" fmla="*/ 102 w 229"/>
                <a:gd name="T9" fmla="*/ 8 h 29"/>
                <a:gd name="T10" fmla="*/ 58 w 229"/>
                <a:gd name="T11" fmla="*/ 10 h 29"/>
                <a:gd name="T12" fmla="*/ 7 w 229"/>
                <a:gd name="T13" fmla="*/ 11 h 29"/>
                <a:gd name="T14" fmla="*/ 2 w 229"/>
                <a:gd name="T15" fmla="*/ 10 h 29"/>
                <a:gd name="T16" fmla="*/ 11 w 229"/>
                <a:gd name="T17" fmla="*/ 27 h 29"/>
                <a:gd name="T18" fmla="*/ 32 w 229"/>
                <a:gd name="T19" fmla="*/ 28 h 29"/>
                <a:gd name="T20" fmla="*/ 104 w 229"/>
                <a:gd name="T21" fmla="*/ 28 h 29"/>
                <a:gd name="T22" fmla="*/ 119 w 229"/>
                <a:gd name="T23" fmla="*/ 27 h 29"/>
                <a:gd name="T24" fmla="*/ 182 w 229"/>
                <a:gd name="T25" fmla="*/ 2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9" h="29">
                  <a:moveTo>
                    <a:pt x="208" y="21"/>
                  </a:moveTo>
                  <a:cubicBezTo>
                    <a:pt x="220" y="19"/>
                    <a:pt x="229" y="14"/>
                    <a:pt x="222" y="0"/>
                  </a:cubicBezTo>
                  <a:cubicBezTo>
                    <a:pt x="216" y="2"/>
                    <a:pt x="210" y="2"/>
                    <a:pt x="205" y="2"/>
                  </a:cubicBezTo>
                  <a:cubicBezTo>
                    <a:pt x="183" y="3"/>
                    <a:pt x="162" y="4"/>
                    <a:pt x="141" y="5"/>
                  </a:cubicBezTo>
                  <a:cubicBezTo>
                    <a:pt x="128" y="6"/>
                    <a:pt x="115" y="7"/>
                    <a:pt x="102" y="8"/>
                  </a:cubicBezTo>
                  <a:cubicBezTo>
                    <a:pt x="87" y="9"/>
                    <a:pt x="73" y="9"/>
                    <a:pt x="58" y="10"/>
                  </a:cubicBezTo>
                  <a:cubicBezTo>
                    <a:pt x="41" y="11"/>
                    <a:pt x="24" y="12"/>
                    <a:pt x="7" y="11"/>
                  </a:cubicBezTo>
                  <a:cubicBezTo>
                    <a:pt x="5" y="11"/>
                    <a:pt x="3" y="11"/>
                    <a:pt x="2" y="10"/>
                  </a:cubicBezTo>
                  <a:cubicBezTo>
                    <a:pt x="0" y="18"/>
                    <a:pt x="4" y="26"/>
                    <a:pt x="11" y="27"/>
                  </a:cubicBezTo>
                  <a:cubicBezTo>
                    <a:pt x="18" y="28"/>
                    <a:pt x="25" y="28"/>
                    <a:pt x="32" y="28"/>
                  </a:cubicBezTo>
                  <a:cubicBezTo>
                    <a:pt x="56" y="29"/>
                    <a:pt x="80" y="29"/>
                    <a:pt x="104" y="28"/>
                  </a:cubicBezTo>
                  <a:cubicBezTo>
                    <a:pt x="109" y="27"/>
                    <a:pt x="114" y="27"/>
                    <a:pt x="119" y="27"/>
                  </a:cubicBezTo>
                  <a:cubicBezTo>
                    <a:pt x="140" y="24"/>
                    <a:pt x="161" y="23"/>
                    <a:pt x="182" y="22"/>
                  </a:cubicBezTo>
                </a:path>
              </a:pathLst>
            </a:custGeom>
            <a:solidFill>
              <a:srgbClr val="E5E5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4" name="iš1ïḋè"/>
            <p:cNvSpPr/>
            <p:nvPr/>
          </p:nvSpPr>
          <p:spPr bwMode="auto">
            <a:xfrm>
              <a:off x="4946650" y="4641851"/>
              <a:ext cx="727075" cy="39688"/>
            </a:xfrm>
            <a:custGeom>
              <a:avLst/>
              <a:gdLst>
                <a:gd name="T0" fmla="*/ 215 w 220"/>
                <a:gd name="T1" fmla="*/ 0 h 12"/>
                <a:gd name="T2" fmla="*/ 74 w 220"/>
                <a:gd name="T3" fmla="*/ 8 h 12"/>
                <a:gd name="T4" fmla="*/ 0 w 220"/>
                <a:gd name="T5" fmla="*/ 10 h 12"/>
                <a:gd name="T6" fmla="*/ 5 w 220"/>
                <a:gd name="T7" fmla="*/ 11 h 12"/>
                <a:gd name="T8" fmla="*/ 56 w 220"/>
                <a:gd name="T9" fmla="*/ 10 h 12"/>
                <a:gd name="T10" fmla="*/ 100 w 220"/>
                <a:gd name="T11" fmla="*/ 8 h 12"/>
                <a:gd name="T12" fmla="*/ 139 w 220"/>
                <a:gd name="T13" fmla="*/ 5 h 12"/>
                <a:gd name="T14" fmla="*/ 203 w 220"/>
                <a:gd name="T15" fmla="*/ 2 h 12"/>
                <a:gd name="T16" fmla="*/ 220 w 220"/>
                <a:gd name="T17" fmla="*/ 0 h 12"/>
                <a:gd name="T18" fmla="*/ 215 w 220"/>
                <a:gd name="T1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0" h="12">
                  <a:moveTo>
                    <a:pt x="215" y="0"/>
                  </a:moveTo>
                  <a:cubicBezTo>
                    <a:pt x="168" y="2"/>
                    <a:pt x="121" y="5"/>
                    <a:pt x="74" y="8"/>
                  </a:cubicBezTo>
                  <a:cubicBezTo>
                    <a:pt x="49" y="9"/>
                    <a:pt x="25" y="10"/>
                    <a:pt x="0" y="10"/>
                  </a:cubicBezTo>
                  <a:cubicBezTo>
                    <a:pt x="1" y="11"/>
                    <a:pt x="3" y="11"/>
                    <a:pt x="5" y="11"/>
                  </a:cubicBezTo>
                  <a:cubicBezTo>
                    <a:pt x="22" y="12"/>
                    <a:pt x="39" y="11"/>
                    <a:pt x="56" y="10"/>
                  </a:cubicBezTo>
                  <a:cubicBezTo>
                    <a:pt x="71" y="9"/>
                    <a:pt x="85" y="9"/>
                    <a:pt x="100" y="8"/>
                  </a:cubicBezTo>
                  <a:cubicBezTo>
                    <a:pt x="113" y="7"/>
                    <a:pt x="126" y="6"/>
                    <a:pt x="139" y="5"/>
                  </a:cubicBezTo>
                  <a:cubicBezTo>
                    <a:pt x="160" y="4"/>
                    <a:pt x="181" y="3"/>
                    <a:pt x="203" y="2"/>
                  </a:cubicBezTo>
                  <a:cubicBezTo>
                    <a:pt x="208" y="2"/>
                    <a:pt x="214" y="2"/>
                    <a:pt x="220" y="0"/>
                  </a:cubicBezTo>
                  <a:cubicBezTo>
                    <a:pt x="218" y="0"/>
                    <a:pt x="217" y="0"/>
                    <a:pt x="215" y="0"/>
                  </a:cubicBezTo>
                  <a:close/>
                </a:path>
              </a:pathLst>
            </a:custGeom>
            <a:solidFill>
              <a:srgbClr val="A29F9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5" name="iṡľîḑè"/>
            <p:cNvSpPr/>
            <p:nvPr/>
          </p:nvSpPr>
          <p:spPr bwMode="auto">
            <a:xfrm>
              <a:off x="4554538" y="3579813"/>
              <a:ext cx="419100" cy="222250"/>
            </a:xfrm>
            <a:custGeom>
              <a:avLst/>
              <a:gdLst>
                <a:gd name="T0" fmla="*/ 8 w 127"/>
                <a:gd name="T1" fmla="*/ 65 h 67"/>
                <a:gd name="T2" fmla="*/ 11 w 127"/>
                <a:gd name="T3" fmla="*/ 63 h 67"/>
                <a:gd name="T4" fmla="*/ 22 w 127"/>
                <a:gd name="T5" fmla="*/ 54 h 67"/>
                <a:gd name="T6" fmla="*/ 52 w 127"/>
                <a:gd name="T7" fmla="*/ 37 h 67"/>
                <a:gd name="T8" fmla="*/ 105 w 127"/>
                <a:gd name="T9" fmla="*/ 16 h 67"/>
                <a:gd name="T10" fmla="*/ 123 w 127"/>
                <a:gd name="T11" fmla="*/ 8 h 67"/>
                <a:gd name="T12" fmla="*/ 126 w 127"/>
                <a:gd name="T13" fmla="*/ 3 h 67"/>
                <a:gd name="T14" fmla="*/ 122 w 127"/>
                <a:gd name="T15" fmla="*/ 0 h 67"/>
                <a:gd name="T16" fmla="*/ 115 w 127"/>
                <a:gd name="T17" fmla="*/ 3 h 67"/>
                <a:gd name="T18" fmla="*/ 61 w 127"/>
                <a:gd name="T19" fmla="*/ 23 h 67"/>
                <a:gd name="T20" fmla="*/ 25 w 127"/>
                <a:gd name="T21" fmla="*/ 42 h 67"/>
                <a:gd name="T22" fmla="*/ 3 w 127"/>
                <a:gd name="T23" fmla="*/ 58 h 67"/>
                <a:gd name="T24" fmla="*/ 2 w 127"/>
                <a:gd name="T25" fmla="*/ 65 h 67"/>
                <a:gd name="T26" fmla="*/ 8 w 127"/>
                <a:gd name="T27" fmla="*/ 6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67">
                  <a:moveTo>
                    <a:pt x="8" y="65"/>
                  </a:moveTo>
                  <a:cubicBezTo>
                    <a:pt x="9" y="64"/>
                    <a:pt x="10" y="64"/>
                    <a:pt x="11" y="63"/>
                  </a:cubicBezTo>
                  <a:cubicBezTo>
                    <a:pt x="14" y="59"/>
                    <a:pt x="18" y="57"/>
                    <a:pt x="22" y="54"/>
                  </a:cubicBezTo>
                  <a:cubicBezTo>
                    <a:pt x="32" y="48"/>
                    <a:pt x="42" y="41"/>
                    <a:pt x="52" y="37"/>
                  </a:cubicBezTo>
                  <a:cubicBezTo>
                    <a:pt x="70" y="30"/>
                    <a:pt x="88" y="25"/>
                    <a:pt x="105" y="16"/>
                  </a:cubicBezTo>
                  <a:cubicBezTo>
                    <a:pt x="111" y="13"/>
                    <a:pt x="117" y="11"/>
                    <a:pt x="123" y="8"/>
                  </a:cubicBezTo>
                  <a:cubicBezTo>
                    <a:pt x="125" y="7"/>
                    <a:pt x="127" y="5"/>
                    <a:pt x="126" y="3"/>
                  </a:cubicBezTo>
                  <a:cubicBezTo>
                    <a:pt x="125" y="1"/>
                    <a:pt x="123" y="1"/>
                    <a:pt x="122" y="0"/>
                  </a:cubicBezTo>
                  <a:cubicBezTo>
                    <a:pt x="119" y="1"/>
                    <a:pt x="117" y="2"/>
                    <a:pt x="115" y="3"/>
                  </a:cubicBezTo>
                  <a:cubicBezTo>
                    <a:pt x="97" y="9"/>
                    <a:pt x="79" y="16"/>
                    <a:pt x="61" y="23"/>
                  </a:cubicBezTo>
                  <a:cubicBezTo>
                    <a:pt x="49" y="28"/>
                    <a:pt x="36" y="33"/>
                    <a:pt x="25" y="42"/>
                  </a:cubicBezTo>
                  <a:cubicBezTo>
                    <a:pt x="18" y="47"/>
                    <a:pt x="9" y="51"/>
                    <a:pt x="3" y="58"/>
                  </a:cubicBezTo>
                  <a:cubicBezTo>
                    <a:pt x="2" y="60"/>
                    <a:pt x="0" y="62"/>
                    <a:pt x="2" y="65"/>
                  </a:cubicBezTo>
                  <a:cubicBezTo>
                    <a:pt x="3" y="67"/>
                    <a:pt x="6" y="66"/>
                    <a:pt x="8" y="65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6" name="iṣļîḍè"/>
            <p:cNvSpPr/>
            <p:nvPr/>
          </p:nvSpPr>
          <p:spPr bwMode="auto">
            <a:xfrm>
              <a:off x="5618163" y="3554413"/>
              <a:ext cx="254000" cy="180975"/>
            </a:xfrm>
            <a:custGeom>
              <a:avLst/>
              <a:gdLst>
                <a:gd name="T0" fmla="*/ 12 w 77"/>
                <a:gd name="T1" fmla="*/ 16 h 55"/>
                <a:gd name="T2" fmla="*/ 54 w 77"/>
                <a:gd name="T3" fmla="*/ 42 h 55"/>
                <a:gd name="T4" fmla="*/ 70 w 77"/>
                <a:gd name="T5" fmla="*/ 53 h 55"/>
                <a:gd name="T6" fmla="*/ 76 w 77"/>
                <a:gd name="T7" fmla="*/ 53 h 55"/>
                <a:gd name="T8" fmla="*/ 75 w 77"/>
                <a:gd name="T9" fmla="*/ 46 h 55"/>
                <a:gd name="T10" fmla="*/ 54 w 77"/>
                <a:gd name="T11" fmla="*/ 27 h 55"/>
                <a:gd name="T12" fmla="*/ 39 w 77"/>
                <a:gd name="T13" fmla="*/ 18 h 55"/>
                <a:gd name="T14" fmla="*/ 13 w 77"/>
                <a:gd name="T15" fmla="*/ 2 h 55"/>
                <a:gd name="T16" fmla="*/ 6 w 77"/>
                <a:gd name="T17" fmla="*/ 0 h 55"/>
                <a:gd name="T18" fmla="*/ 1 w 77"/>
                <a:gd name="T19" fmla="*/ 2 h 55"/>
                <a:gd name="T20" fmla="*/ 3 w 77"/>
                <a:gd name="T21" fmla="*/ 8 h 55"/>
                <a:gd name="T22" fmla="*/ 12 w 77"/>
                <a:gd name="T23" fmla="*/ 1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7" h="55">
                  <a:moveTo>
                    <a:pt x="12" y="16"/>
                  </a:moveTo>
                  <a:cubicBezTo>
                    <a:pt x="26" y="24"/>
                    <a:pt x="39" y="34"/>
                    <a:pt x="54" y="42"/>
                  </a:cubicBezTo>
                  <a:cubicBezTo>
                    <a:pt x="59" y="46"/>
                    <a:pt x="64" y="51"/>
                    <a:pt x="70" y="53"/>
                  </a:cubicBezTo>
                  <a:cubicBezTo>
                    <a:pt x="72" y="54"/>
                    <a:pt x="74" y="55"/>
                    <a:pt x="76" y="53"/>
                  </a:cubicBezTo>
                  <a:cubicBezTo>
                    <a:pt x="77" y="50"/>
                    <a:pt x="76" y="49"/>
                    <a:pt x="75" y="46"/>
                  </a:cubicBezTo>
                  <a:cubicBezTo>
                    <a:pt x="70" y="38"/>
                    <a:pt x="62" y="32"/>
                    <a:pt x="54" y="27"/>
                  </a:cubicBezTo>
                  <a:cubicBezTo>
                    <a:pt x="49" y="24"/>
                    <a:pt x="44" y="21"/>
                    <a:pt x="39" y="18"/>
                  </a:cubicBezTo>
                  <a:cubicBezTo>
                    <a:pt x="31" y="12"/>
                    <a:pt x="21" y="8"/>
                    <a:pt x="13" y="2"/>
                  </a:cubicBezTo>
                  <a:cubicBezTo>
                    <a:pt x="11" y="1"/>
                    <a:pt x="9" y="0"/>
                    <a:pt x="6" y="0"/>
                  </a:cubicBezTo>
                  <a:cubicBezTo>
                    <a:pt x="4" y="0"/>
                    <a:pt x="2" y="0"/>
                    <a:pt x="1" y="2"/>
                  </a:cubicBezTo>
                  <a:cubicBezTo>
                    <a:pt x="0" y="4"/>
                    <a:pt x="1" y="6"/>
                    <a:pt x="3" y="8"/>
                  </a:cubicBezTo>
                  <a:cubicBezTo>
                    <a:pt x="6" y="11"/>
                    <a:pt x="8" y="13"/>
                    <a:pt x="12" y="16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7" name="ïṧ1ïḓe"/>
            <p:cNvSpPr/>
            <p:nvPr/>
          </p:nvSpPr>
          <p:spPr bwMode="auto">
            <a:xfrm>
              <a:off x="6257925" y="2124076"/>
              <a:ext cx="65088" cy="33338"/>
            </a:xfrm>
            <a:custGeom>
              <a:avLst/>
              <a:gdLst>
                <a:gd name="T0" fmla="*/ 3 w 20"/>
                <a:gd name="T1" fmla="*/ 7 h 10"/>
                <a:gd name="T2" fmla="*/ 15 w 20"/>
                <a:gd name="T3" fmla="*/ 10 h 10"/>
                <a:gd name="T4" fmla="*/ 19 w 20"/>
                <a:gd name="T5" fmla="*/ 9 h 10"/>
                <a:gd name="T6" fmla="*/ 18 w 20"/>
                <a:gd name="T7" fmla="*/ 5 h 10"/>
                <a:gd name="T8" fmla="*/ 10 w 20"/>
                <a:gd name="T9" fmla="*/ 0 h 10"/>
                <a:gd name="T10" fmla="*/ 3 w 20"/>
                <a:gd name="T11" fmla="*/ 2 h 10"/>
                <a:gd name="T12" fmla="*/ 0 w 20"/>
                <a:gd name="T13" fmla="*/ 5 h 10"/>
                <a:gd name="T14" fmla="*/ 3 w 20"/>
                <a:gd name="T15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10">
                  <a:moveTo>
                    <a:pt x="3" y="7"/>
                  </a:moveTo>
                  <a:cubicBezTo>
                    <a:pt x="7" y="8"/>
                    <a:pt x="11" y="7"/>
                    <a:pt x="15" y="10"/>
                  </a:cubicBezTo>
                  <a:cubicBezTo>
                    <a:pt x="16" y="10"/>
                    <a:pt x="18" y="10"/>
                    <a:pt x="19" y="9"/>
                  </a:cubicBezTo>
                  <a:cubicBezTo>
                    <a:pt x="20" y="7"/>
                    <a:pt x="19" y="6"/>
                    <a:pt x="18" y="5"/>
                  </a:cubicBezTo>
                  <a:cubicBezTo>
                    <a:pt x="16" y="2"/>
                    <a:pt x="14" y="0"/>
                    <a:pt x="10" y="0"/>
                  </a:cubicBezTo>
                  <a:cubicBezTo>
                    <a:pt x="7" y="0"/>
                    <a:pt x="5" y="0"/>
                    <a:pt x="3" y="2"/>
                  </a:cubicBezTo>
                  <a:cubicBezTo>
                    <a:pt x="1" y="3"/>
                    <a:pt x="0" y="3"/>
                    <a:pt x="0" y="5"/>
                  </a:cubicBezTo>
                  <a:cubicBezTo>
                    <a:pt x="0" y="7"/>
                    <a:pt x="2" y="7"/>
                    <a:pt x="3" y="7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8" name="îṧliďê"/>
            <p:cNvSpPr/>
            <p:nvPr/>
          </p:nvSpPr>
          <p:spPr bwMode="auto">
            <a:xfrm>
              <a:off x="6313488" y="2200276"/>
              <a:ext cx="30163" cy="39688"/>
            </a:xfrm>
            <a:custGeom>
              <a:avLst/>
              <a:gdLst>
                <a:gd name="T0" fmla="*/ 1 w 9"/>
                <a:gd name="T1" fmla="*/ 5 h 12"/>
                <a:gd name="T2" fmla="*/ 5 w 9"/>
                <a:gd name="T3" fmla="*/ 12 h 12"/>
                <a:gd name="T4" fmla="*/ 9 w 9"/>
                <a:gd name="T5" fmla="*/ 6 h 12"/>
                <a:gd name="T6" fmla="*/ 4 w 9"/>
                <a:gd name="T7" fmla="*/ 0 h 12"/>
                <a:gd name="T8" fmla="*/ 1 w 9"/>
                <a:gd name="T9" fmla="*/ 5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1" y="5"/>
                  </a:moveTo>
                  <a:cubicBezTo>
                    <a:pt x="1" y="8"/>
                    <a:pt x="0" y="12"/>
                    <a:pt x="5" y="12"/>
                  </a:cubicBezTo>
                  <a:cubicBezTo>
                    <a:pt x="9" y="12"/>
                    <a:pt x="9" y="9"/>
                    <a:pt x="9" y="6"/>
                  </a:cubicBezTo>
                  <a:cubicBezTo>
                    <a:pt x="9" y="3"/>
                    <a:pt x="8" y="0"/>
                    <a:pt x="4" y="0"/>
                  </a:cubicBezTo>
                  <a:cubicBezTo>
                    <a:pt x="0" y="0"/>
                    <a:pt x="0" y="2"/>
                    <a:pt x="1" y="5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9" name="íṡļïḍé"/>
            <p:cNvSpPr/>
            <p:nvPr/>
          </p:nvSpPr>
          <p:spPr bwMode="auto">
            <a:xfrm>
              <a:off x="4237038" y="2090738"/>
              <a:ext cx="87313" cy="95250"/>
            </a:xfrm>
            <a:custGeom>
              <a:avLst/>
              <a:gdLst>
                <a:gd name="T0" fmla="*/ 5 w 26"/>
                <a:gd name="T1" fmla="*/ 29 h 29"/>
                <a:gd name="T2" fmla="*/ 10 w 26"/>
                <a:gd name="T3" fmla="*/ 24 h 29"/>
                <a:gd name="T4" fmla="*/ 22 w 26"/>
                <a:gd name="T5" fmla="*/ 9 h 29"/>
                <a:gd name="T6" fmla="*/ 23 w 26"/>
                <a:gd name="T7" fmla="*/ 8 h 29"/>
                <a:gd name="T8" fmla="*/ 25 w 26"/>
                <a:gd name="T9" fmla="*/ 3 h 29"/>
                <a:gd name="T10" fmla="*/ 19 w 26"/>
                <a:gd name="T11" fmla="*/ 0 h 29"/>
                <a:gd name="T12" fmla="*/ 1 w 26"/>
                <a:gd name="T13" fmla="*/ 21 h 29"/>
                <a:gd name="T14" fmla="*/ 5 w 26"/>
                <a:gd name="T15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9">
                  <a:moveTo>
                    <a:pt x="5" y="29"/>
                  </a:moveTo>
                  <a:cubicBezTo>
                    <a:pt x="8" y="29"/>
                    <a:pt x="10" y="26"/>
                    <a:pt x="10" y="24"/>
                  </a:cubicBezTo>
                  <a:cubicBezTo>
                    <a:pt x="11" y="16"/>
                    <a:pt x="15" y="11"/>
                    <a:pt x="22" y="9"/>
                  </a:cubicBezTo>
                  <a:cubicBezTo>
                    <a:pt x="22" y="9"/>
                    <a:pt x="22" y="9"/>
                    <a:pt x="23" y="8"/>
                  </a:cubicBezTo>
                  <a:cubicBezTo>
                    <a:pt x="24" y="7"/>
                    <a:pt x="26" y="6"/>
                    <a:pt x="25" y="3"/>
                  </a:cubicBezTo>
                  <a:cubicBezTo>
                    <a:pt x="24" y="1"/>
                    <a:pt x="22" y="0"/>
                    <a:pt x="19" y="0"/>
                  </a:cubicBezTo>
                  <a:cubicBezTo>
                    <a:pt x="11" y="2"/>
                    <a:pt x="0" y="10"/>
                    <a:pt x="1" y="21"/>
                  </a:cubicBezTo>
                  <a:cubicBezTo>
                    <a:pt x="1" y="24"/>
                    <a:pt x="1" y="28"/>
                    <a:pt x="5" y="29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0" name="îśḻïḓê"/>
            <p:cNvSpPr/>
            <p:nvPr/>
          </p:nvSpPr>
          <p:spPr bwMode="auto">
            <a:xfrm>
              <a:off x="5227638" y="1536701"/>
              <a:ext cx="234950" cy="60325"/>
            </a:xfrm>
            <a:custGeom>
              <a:avLst/>
              <a:gdLst>
                <a:gd name="T0" fmla="*/ 53 w 71"/>
                <a:gd name="T1" fmla="*/ 12 h 18"/>
                <a:gd name="T2" fmla="*/ 65 w 71"/>
                <a:gd name="T3" fmla="*/ 15 h 18"/>
                <a:gd name="T4" fmla="*/ 70 w 71"/>
                <a:gd name="T5" fmla="*/ 13 h 18"/>
                <a:gd name="T6" fmla="*/ 69 w 71"/>
                <a:gd name="T7" fmla="*/ 9 h 18"/>
                <a:gd name="T8" fmla="*/ 61 w 71"/>
                <a:gd name="T9" fmla="*/ 3 h 18"/>
                <a:gd name="T10" fmla="*/ 40 w 71"/>
                <a:gd name="T11" fmla="*/ 0 h 18"/>
                <a:gd name="T12" fmla="*/ 30 w 71"/>
                <a:gd name="T13" fmla="*/ 1 h 18"/>
                <a:gd name="T14" fmla="*/ 3 w 71"/>
                <a:gd name="T15" fmla="*/ 13 h 18"/>
                <a:gd name="T16" fmla="*/ 1 w 71"/>
                <a:gd name="T17" fmla="*/ 17 h 18"/>
                <a:gd name="T18" fmla="*/ 5 w 71"/>
                <a:gd name="T19" fmla="*/ 17 h 18"/>
                <a:gd name="T20" fmla="*/ 18 w 71"/>
                <a:gd name="T21" fmla="*/ 12 h 18"/>
                <a:gd name="T22" fmla="*/ 53 w 71"/>
                <a:gd name="T23" fmla="*/ 12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1" h="18">
                  <a:moveTo>
                    <a:pt x="53" y="12"/>
                  </a:moveTo>
                  <a:cubicBezTo>
                    <a:pt x="57" y="13"/>
                    <a:pt x="61" y="14"/>
                    <a:pt x="65" y="15"/>
                  </a:cubicBezTo>
                  <a:cubicBezTo>
                    <a:pt x="67" y="16"/>
                    <a:pt x="69" y="15"/>
                    <a:pt x="70" y="13"/>
                  </a:cubicBezTo>
                  <a:cubicBezTo>
                    <a:pt x="71" y="12"/>
                    <a:pt x="70" y="10"/>
                    <a:pt x="69" y="9"/>
                  </a:cubicBezTo>
                  <a:cubicBezTo>
                    <a:pt x="67" y="6"/>
                    <a:pt x="64" y="4"/>
                    <a:pt x="61" y="3"/>
                  </a:cubicBezTo>
                  <a:cubicBezTo>
                    <a:pt x="54" y="0"/>
                    <a:pt x="47" y="0"/>
                    <a:pt x="40" y="0"/>
                  </a:cubicBezTo>
                  <a:cubicBezTo>
                    <a:pt x="37" y="0"/>
                    <a:pt x="34" y="0"/>
                    <a:pt x="30" y="1"/>
                  </a:cubicBezTo>
                  <a:cubicBezTo>
                    <a:pt x="20" y="2"/>
                    <a:pt x="10" y="5"/>
                    <a:pt x="3" y="13"/>
                  </a:cubicBezTo>
                  <a:cubicBezTo>
                    <a:pt x="2" y="14"/>
                    <a:pt x="0" y="15"/>
                    <a:pt x="1" y="17"/>
                  </a:cubicBezTo>
                  <a:cubicBezTo>
                    <a:pt x="2" y="18"/>
                    <a:pt x="4" y="17"/>
                    <a:pt x="5" y="17"/>
                  </a:cubicBezTo>
                  <a:cubicBezTo>
                    <a:pt x="10" y="15"/>
                    <a:pt x="14" y="13"/>
                    <a:pt x="18" y="12"/>
                  </a:cubicBezTo>
                  <a:cubicBezTo>
                    <a:pt x="30" y="8"/>
                    <a:pt x="42" y="9"/>
                    <a:pt x="53" y="12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1" name="îṣḷïḑè"/>
            <p:cNvSpPr/>
            <p:nvPr/>
          </p:nvSpPr>
          <p:spPr bwMode="auto">
            <a:xfrm>
              <a:off x="5334000" y="1597026"/>
              <a:ext cx="33338" cy="28575"/>
            </a:xfrm>
            <a:custGeom>
              <a:avLst/>
              <a:gdLst>
                <a:gd name="T0" fmla="*/ 4 w 10"/>
                <a:gd name="T1" fmla="*/ 0 h 9"/>
                <a:gd name="T2" fmla="*/ 0 w 10"/>
                <a:gd name="T3" fmla="*/ 5 h 9"/>
                <a:gd name="T4" fmla="*/ 5 w 10"/>
                <a:gd name="T5" fmla="*/ 9 h 9"/>
                <a:gd name="T6" fmla="*/ 10 w 10"/>
                <a:gd name="T7" fmla="*/ 5 h 9"/>
                <a:gd name="T8" fmla="*/ 4 w 10"/>
                <a:gd name="T9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9">
                  <a:moveTo>
                    <a:pt x="4" y="0"/>
                  </a:moveTo>
                  <a:cubicBezTo>
                    <a:pt x="1" y="0"/>
                    <a:pt x="0" y="2"/>
                    <a:pt x="0" y="5"/>
                  </a:cubicBezTo>
                  <a:cubicBezTo>
                    <a:pt x="0" y="7"/>
                    <a:pt x="2" y="9"/>
                    <a:pt x="5" y="9"/>
                  </a:cubicBezTo>
                  <a:cubicBezTo>
                    <a:pt x="7" y="9"/>
                    <a:pt x="10" y="8"/>
                    <a:pt x="10" y="5"/>
                  </a:cubicBezTo>
                  <a:cubicBezTo>
                    <a:pt x="10" y="1"/>
                    <a:pt x="7" y="1"/>
                    <a:pt x="4" y="0"/>
                  </a:cubicBezTo>
                  <a:close/>
                </a:path>
              </a:pathLst>
            </a:custGeom>
            <a:solidFill>
              <a:srgbClr val="FBFB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2" name="ïṩļídé"/>
            <p:cNvSpPr/>
            <p:nvPr/>
          </p:nvSpPr>
          <p:spPr bwMode="auto">
            <a:xfrm>
              <a:off x="4187825" y="4243388"/>
              <a:ext cx="85725" cy="111125"/>
            </a:xfrm>
            <a:custGeom>
              <a:avLst/>
              <a:gdLst>
                <a:gd name="T0" fmla="*/ 5 w 26"/>
                <a:gd name="T1" fmla="*/ 33 h 34"/>
                <a:gd name="T2" fmla="*/ 8 w 26"/>
                <a:gd name="T3" fmla="*/ 31 h 34"/>
                <a:gd name="T4" fmla="*/ 25 w 26"/>
                <a:gd name="T5" fmla="*/ 5 h 34"/>
                <a:gd name="T6" fmla="*/ 24 w 26"/>
                <a:gd name="T7" fmla="*/ 1 h 34"/>
                <a:gd name="T8" fmla="*/ 19 w 26"/>
                <a:gd name="T9" fmla="*/ 2 h 34"/>
                <a:gd name="T10" fmla="*/ 7 w 26"/>
                <a:gd name="T11" fmla="*/ 18 h 34"/>
                <a:gd name="T12" fmla="*/ 1 w 26"/>
                <a:gd name="T13" fmla="*/ 29 h 34"/>
                <a:gd name="T14" fmla="*/ 5 w 26"/>
                <a:gd name="T15" fmla="*/ 3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34">
                  <a:moveTo>
                    <a:pt x="5" y="33"/>
                  </a:moveTo>
                  <a:cubicBezTo>
                    <a:pt x="6" y="33"/>
                    <a:pt x="7" y="32"/>
                    <a:pt x="8" y="31"/>
                  </a:cubicBezTo>
                  <a:cubicBezTo>
                    <a:pt x="14" y="23"/>
                    <a:pt x="20" y="14"/>
                    <a:pt x="25" y="5"/>
                  </a:cubicBezTo>
                  <a:cubicBezTo>
                    <a:pt x="26" y="3"/>
                    <a:pt x="26" y="2"/>
                    <a:pt x="24" y="1"/>
                  </a:cubicBezTo>
                  <a:cubicBezTo>
                    <a:pt x="22" y="0"/>
                    <a:pt x="21" y="1"/>
                    <a:pt x="19" y="2"/>
                  </a:cubicBezTo>
                  <a:cubicBezTo>
                    <a:pt x="15" y="7"/>
                    <a:pt x="11" y="12"/>
                    <a:pt x="7" y="18"/>
                  </a:cubicBezTo>
                  <a:cubicBezTo>
                    <a:pt x="5" y="22"/>
                    <a:pt x="2" y="25"/>
                    <a:pt x="1" y="29"/>
                  </a:cubicBezTo>
                  <a:cubicBezTo>
                    <a:pt x="0" y="32"/>
                    <a:pt x="2" y="34"/>
                    <a:pt x="5" y="33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3" name="iṡ1ïḋè"/>
            <p:cNvSpPr/>
            <p:nvPr/>
          </p:nvSpPr>
          <p:spPr bwMode="auto">
            <a:xfrm>
              <a:off x="5276850" y="1119188"/>
              <a:ext cx="125413" cy="61913"/>
            </a:xfrm>
            <a:custGeom>
              <a:avLst/>
              <a:gdLst>
                <a:gd name="T0" fmla="*/ 2 w 38"/>
                <a:gd name="T1" fmla="*/ 17 h 19"/>
                <a:gd name="T2" fmla="*/ 8 w 38"/>
                <a:gd name="T3" fmla="*/ 16 h 19"/>
                <a:gd name="T4" fmla="*/ 16 w 38"/>
                <a:gd name="T5" fmla="*/ 10 h 19"/>
                <a:gd name="T6" fmla="*/ 30 w 38"/>
                <a:gd name="T7" fmla="*/ 10 h 19"/>
                <a:gd name="T8" fmla="*/ 37 w 38"/>
                <a:gd name="T9" fmla="*/ 7 h 19"/>
                <a:gd name="T10" fmla="*/ 33 w 38"/>
                <a:gd name="T11" fmla="*/ 1 h 19"/>
                <a:gd name="T12" fmla="*/ 25 w 38"/>
                <a:gd name="T13" fmla="*/ 0 h 19"/>
                <a:gd name="T14" fmla="*/ 3 w 38"/>
                <a:gd name="T15" fmla="*/ 11 h 19"/>
                <a:gd name="T16" fmla="*/ 2 w 38"/>
                <a:gd name="T17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" h="19">
                  <a:moveTo>
                    <a:pt x="2" y="17"/>
                  </a:moveTo>
                  <a:cubicBezTo>
                    <a:pt x="5" y="19"/>
                    <a:pt x="6" y="17"/>
                    <a:pt x="8" y="16"/>
                  </a:cubicBezTo>
                  <a:cubicBezTo>
                    <a:pt x="10" y="14"/>
                    <a:pt x="12" y="11"/>
                    <a:pt x="16" y="10"/>
                  </a:cubicBezTo>
                  <a:cubicBezTo>
                    <a:pt x="20" y="8"/>
                    <a:pt x="25" y="8"/>
                    <a:pt x="30" y="10"/>
                  </a:cubicBezTo>
                  <a:cubicBezTo>
                    <a:pt x="33" y="11"/>
                    <a:pt x="36" y="10"/>
                    <a:pt x="37" y="7"/>
                  </a:cubicBezTo>
                  <a:cubicBezTo>
                    <a:pt x="38" y="3"/>
                    <a:pt x="35" y="2"/>
                    <a:pt x="33" y="1"/>
                  </a:cubicBezTo>
                  <a:cubicBezTo>
                    <a:pt x="30" y="0"/>
                    <a:pt x="28" y="0"/>
                    <a:pt x="25" y="0"/>
                  </a:cubicBezTo>
                  <a:cubicBezTo>
                    <a:pt x="16" y="0"/>
                    <a:pt x="8" y="3"/>
                    <a:pt x="3" y="11"/>
                  </a:cubicBezTo>
                  <a:cubicBezTo>
                    <a:pt x="1" y="13"/>
                    <a:pt x="0" y="16"/>
                    <a:pt x="2" y="17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4" name="isľíḍe"/>
            <p:cNvSpPr/>
            <p:nvPr/>
          </p:nvSpPr>
          <p:spPr bwMode="auto">
            <a:xfrm>
              <a:off x="5367338" y="1165226"/>
              <a:ext cx="31750" cy="31750"/>
            </a:xfrm>
            <a:custGeom>
              <a:avLst/>
              <a:gdLst>
                <a:gd name="T0" fmla="*/ 5 w 10"/>
                <a:gd name="T1" fmla="*/ 0 h 10"/>
                <a:gd name="T2" fmla="*/ 0 w 10"/>
                <a:gd name="T3" fmla="*/ 5 h 10"/>
                <a:gd name="T4" fmla="*/ 5 w 10"/>
                <a:gd name="T5" fmla="*/ 10 h 10"/>
                <a:gd name="T6" fmla="*/ 9 w 10"/>
                <a:gd name="T7" fmla="*/ 5 h 10"/>
                <a:gd name="T8" fmla="*/ 5 w 10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5" y="0"/>
                  </a:moveTo>
                  <a:cubicBezTo>
                    <a:pt x="2" y="0"/>
                    <a:pt x="0" y="2"/>
                    <a:pt x="0" y="5"/>
                  </a:cubicBezTo>
                  <a:cubicBezTo>
                    <a:pt x="0" y="7"/>
                    <a:pt x="2" y="9"/>
                    <a:pt x="5" y="10"/>
                  </a:cubicBezTo>
                  <a:cubicBezTo>
                    <a:pt x="8" y="10"/>
                    <a:pt x="10" y="8"/>
                    <a:pt x="9" y="5"/>
                  </a:cubicBezTo>
                  <a:cubicBezTo>
                    <a:pt x="9" y="2"/>
                    <a:pt x="8" y="0"/>
                    <a:pt x="5" y="0"/>
                  </a:cubicBezTo>
                  <a:close/>
                </a:path>
              </a:pathLst>
            </a:custGeom>
            <a:solidFill>
              <a:srgbClr val="FAFAF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5" name="ïṡ1ïde"/>
            <p:cNvSpPr/>
            <p:nvPr/>
          </p:nvSpPr>
          <p:spPr bwMode="auto">
            <a:xfrm>
              <a:off x="4062413" y="4460876"/>
              <a:ext cx="79375" cy="114300"/>
            </a:xfrm>
            <a:custGeom>
              <a:avLst/>
              <a:gdLst>
                <a:gd name="T0" fmla="*/ 1 w 24"/>
                <a:gd name="T1" fmla="*/ 34 h 35"/>
                <a:gd name="T2" fmla="*/ 6 w 24"/>
                <a:gd name="T3" fmla="*/ 33 h 35"/>
                <a:gd name="T4" fmla="*/ 23 w 24"/>
                <a:gd name="T5" fmla="*/ 4 h 35"/>
                <a:gd name="T6" fmla="*/ 20 w 24"/>
                <a:gd name="T7" fmla="*/ 0 h 35"/>
                <a:gd name="T8" fmla="*/ 17 w 24"/>
                <a:gd name="T9" fmla="*/ 3 h 35"/>
                <a:gd name="T10" fmla="*/ 5 w 24"/>
                <a:gd name="T11" fmla="*/ 22 h 35"/>
                <a:gd name="T12" fmla="*/ 1 w 24"/>
                <a:gd name="T13" fmla="*/ 30 h 35"/>
                <a:gd name="T14" fmla="*/ 1 w 24"/>
                <a:gd name="T15" fmla="*/ 34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5">
                  <a:moveTo>
                    <a:pt x="1" y="34"/>
                  </a:moveTo>
                  <a:cubicBezTo>
                    <a:pt x="3" y="35"/>
                    <a:pt x="5" y="34"/>
                    <a:pt x="6" y="33"/>
                  </a:cubicBezTo>
                  <a:cubicBezTo>
                    <a:pt x="13" y="24"/>
                    <a:pt x="18" y="15"/>
                    <a:pt x="23" y="4"/>
                  </a:cubicBezTo>
                  <a:cubicBezTo>
                    <a:pt x="24" y="2"/>
                    <a:pt x="23" y="1"/>
                    <a:pt x="20" y="0"/>
                  </a:cubicBezTo>
                  <a:cubicBezTo>
                    <a:pt x="18" y="1"/>
                    <a:pt x="18" y="2"/>
                    <a:pt x="17" y="3"/>
                  </a:cubicBezTo>
                  <a:cubicBezTo>
                    <a:pt x="13" y="10"/>
                    <a:pt x="9" y="16"/>
                    <a:pt x="5" y="22"/>
                  </a:cubicBezTo>
                  <a:cubicBezTo>
                    <a:pt x="3" y="25"/>
                    <a:pt x="1" y="27"/>
                    <a:pt x="1" y="30"/>
                  </a:cubicBezTo>
                  <a:cubicBezTo>
                    <a:pt x="0" y="32"/>
                    <a:pt x="0" y="34"/>
                    <a:pt x="1" y="34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6" name="îs1iḋe"/>
            <p:cNvSpPr/>
            <p:nvPr/>
          </p:nvSpPr>
          <p:spPr bwMode="auto">
            <a:xfrm>
              <a:off x="4310063" y="4035426"/>
              <a:ext cx="88900" cy="122238"/>
            </a:xfrm>
            <a:custGeom>
              <a:avLst/>
              <a:gdLst>
                <a:gd name="T0" fmla="*/ 2 w 27"/>
                <a:gd name="T1" fmla="*/ 36 h 37"/>
                <a:gd name="T2" fmla="*/ 6 w 27"/>
                <a:gd name="T3" fmla="*/ 36 h 37"/>
                <a:gd name="T4" fmla="*/ 10 w 27"/>
                <a:gd name="T5" fmla="*/ 32 h 37"/>
                <a:gd name="T6" fmla="*/ 25 w 27"/>
                <a:gd name="T7" fmla="*/ 10 h 37"/>
                <a:gd name="T8" fmla="*/ 24 w 27"/>
                <a:gd name="T9" fmla="*/ 2 h 37"/>
                <a:gd name="T10" fmla="*/ 18 w 27"/>
                <a:gd name="T11" fmla="*/ 5 h 37"/>
                <a:gd name="T12" fmla="*/ 3 w 27"/>
                <a:gd name="T13" fmla="*/ 25 h 37"/>
                <a:gd name="T14" fmla="*/ 0 w 27"/>
                <a:gd name="T15" fmla="*/ 33 h 37"/>
                <a:gd name="T16" fmla="*/ 2 w 27"/>
                <a:gd name="T17" fmla="*/ 36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" h="37">
                  <a:moveTo>
                    <a:pt x="2" y="36"/>
                  </a:moveTo>
                  <a:cubicBezTo>
                    <a:pt x="3" y="37"/>
                    <a:pt x="5" y="37"/>
                    <a:pt x="6" y="36"/>
                  </a:cubicBezTo>
                  <a:cubicBezTo>
                    <a:pt x="8" y="35"/>
                    <a:pt x="9" y="33"/>
                    <a:pt x="10" y="32"/>
                  </a:cubicBezTo>
                  <a:cubicBezTo>
                    <a:pt x="15" y="25"/>
                    <a:pt x="20" y="17"/>
                    <a:pt x="25" y="10"/>
                  </a:cubicBezTo>
                  <a:cubicBezTo>
                    <a:pt x="27" y="7"/>
                    <a:pt x="27" y="4"/>
                    <a:pt x="24" y="2"/>
                  </a:cubicBezTo>
                  <a:cubicBezTo>
                    <a:pt x="21" y="0"/>
                    <a:pt x="19" y="3"/>
                    <a:pt x="18" y="5"/>
                  </a:cubicBezTo>
                  <a:cubicBezTo>
                    <a:pt x="12" y="11"/>
                    <a:pt x="7" y="18"/>
                    <a:pt x="3" y="25"/>
                  </a:cubicBezTo>
                  <a:cubicBezTo>
                    <a:pt x="1" y="28"/>
                    <a:pt x="0" y="30"/>
                    <a:pt x="0" y="33"/>
                  </a:cubicBezTo>
                  <a:cubicBezTo>
                    <a:pt x="0" y="34"/>
                    <a:pt x="0" y="35"/>
                    <a:pt x="2" y="36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7" name="íşlîḋé"/>
            <p:cNvSpPr/>
            <p:nvPr/>
          </p:nvSpPr>
          <p:spPr bwMode="auto">
            <a:xfrm>
              <a:off x="3986213" y="4675188"/>
              <a:ext cx="44450" cy="65088"/>
            </a:xfrm>
            <a:custGeom>
              <a:avLst/>
              <a:gdLst>
                <a:gd name="T0" fmla="*/ 2 w 13"/>
                <a:gd name="T1" fmla="*/ 19 h 20"/>
                <a:gd name="T2" fmla="*/ 6 w 13"/>
                <a:gd name="T3" fmla="*/ 18 h 20"/>
                <a:gd name="T4" fmla="*/ 12 w 13"/>
                <a:gd name="T5" fmla="*/ 4 h 20"/>
                <a:gd name="T6" fmla="*/ 6 w 13"/>
                <a:gd name="T7" fmla="*/ 2 h 20"/>
                <a:gd name="T8" fmla="*/ 0 w 13"/>
                <a:gd name="T9" fmla="*/ 15 h 20"/>
                <a:gd name="T10" fmla="*/ 2 w 13"/>
                <a:gd name="T11" fmla="*/ 1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" h="20">
                  <a:moveTo>
                    <a:pt x="2" y="19"/>
                  </a:moveTo>
                  <a:cubicBezTo>
                    <a:pt x="4" y="20"/>
                    <a:pt x="5" y="19"/>
                    <a:pt x="6" y="18"/>
                  </a:cubicBezTo>
                  <a:cubicBezTo>
                    <a:pt x="9" y="16"/>
                    <a:pt x="13" y="8"/>
                    <a:pt x="12" y="4"/>
                  </a:cubicBezTo>
                  <a:cubicBezTo>
                    <a:pt x="11" y="1"/>
                    <a:pt x="7" y="0"/>
                    <a:pt x="6" y="2"/>
                  </a:cubicBezTo>
                  <a:cubicBezTo>
                    <a:pt x="4" y="6"/>
                    <a:pt x="1" y="10"/>
                    <a:pt x="0" y="15"/>
                  </a:cubicBezTo>
                  <a:cubicBezTo>
                    <a:pt x="0" y="17"/>
                    <a:pt x="1" y="18"/>
                    <a:pt x="2" y="19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8" name="íšlïḑe"/>
            <p:cNvSpPr/>
            <p:nvPr/>
          </p:nvSpPr>
          <p:spPr bwMode="auto">
            <a:xfrm>
              <a:off x="6191250" y="4286251"/>
              <a:ext cx="60325" cy="101600"/>
            </a:xfrm>
            <a:custGeom>
              <a:avLst/>
              <a:gdLst>
                <a:gd name="T0" fmla="*/ 9 w 18"/>
                <a:gd name="T1" fmla="*/ 28 h 31"/>
                <a:gd name="T2" fmla="*/ 15 w 18"/>
                <a:gd name="T3" fmla="*/ 30 h 31"/>
                <a:gd name="T4" fmla="*/ 18 w 18"/>
                <a:gd name="T5" fmla="*/ 25 h 31"/>
                <a:gd name="T6" fmla="*/ 17 w 18"/>
                <a:gd name="T7" fmla="*/ 24 h 31"/>
                <a:gd name="T8" fmla="*/ 5 w 18"/>
                <a:gd name="T9" fmla="*/ 3 h 31"/>
                <a:gd name="T10" fmla="*/ 0 w 18"/>
                <a:gd name="T11" fmla="*/ 5 h 31"/>
                <a:gd name="T12" fmla="*/ 0 w 18"/>
                <a:gd name="T13" fmla="*/ 11 h 31"/>
                <a:gd name="T14" fmla="*/ 9 w 18"/>
                <a:gd name="T15" fmla="*/ 28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31">
                  <a:moveTo>
                    <a:pt x="9" y="28"/>
                  </a:moveTo>
                  <a:cubicBezTo>
                    <a:pt x="10" y="30"/>
                    <a:pt x="12" y="31"/>
                    <a:pt x="15" y="30"/>
                  </a:cubicBezTo>
                  <a:cubicBezTo>
                    <a:pt x="17" y="30"/>
                    <a:pt x="17" y="27"/>
                    <a:pt x="18" y="25"/>
                  </a:cubicBezTo>
                  <a:cubicBezTo>
                    <a:pt x="18" y="25"/>
                    <a:pt x="17" y="24"/>
                    <a:pt x="17" y="24"/>
                  </a:cubicBezTo>
                  <a:cubicBezTo>
                    <a:pt x="16" y="15"/>
                    <a:pt x="10" y="9"/>
                    <a:pt x="5" y="3"/>
                  </a:cubicBezTo>
                  <a:cubicBezTo>
                    <a:pt x="3" y="0"/>
                    <a:pt x="1" y="2"/>
                    <a:pt x="0" y="5"/>
                  </a:cubicBezTo>
                  <a:cubicBezTo>
                    <a:pt x="0" y="7"/>
                    <a:pt x="0" y="9"/>
                    <a:pt x="0" y="11"/>
                  </a:cubicBezTo>
                  <a:cubicBezTo>
                    <a:pt x="3" y="17"/>
                    <a:pt x="6" y="22"/>
                    <a:pt x="9" y="28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9" name="îṣ1íḓé"/>
            <p:cNvSpPr/>
            <p:nvPr/>
          </p:nvSpPr>
          <p:spPr bwMode="auto">
            <a:xfrm>
              <a:off x="6122988" y="4124326"/>
              <a:ext cx="52388" cy="85725"/>
            </a:xfrm>
            <a:custGeom>
              <a:avLst/>
              <a:gdLst>
                <a:gd name="T0" fmla="*/ 6 w 16"/>
                <a:gd name="T1" fmla="*/ 19 h 26"/>
                <a:gd name="T2" fmla="*/ 9 w 16"/>
                <a:gd name="T3" fmla="*/ 24 h 26"/>
                <a:gd name="T4" fmla="*/ 14 w 16"/>
                <a:gd name="T5" fmla="*/ 25 h 26"/>
                <a:gd name="T6" fmla="*/ 16 w 16"/>
                <a:gd name="T7" fmla="*/ 20 h 26"/>
                <a:gd name="T8" fmla="*/ 7 w 16"/>
                <a:gd name="T9" fmla="*/ 2 h 26"/>
                <a:gd name="T10" fmla="*/ 2 w 16"/>
                <a:gd name="T11" fmla="*/ 1 h 26"/>
                <a:gd name="T12" fmla="*/ 1 w 16"/>
                <a:gd name="T13" fmla="*/ 5 h 26"/>
                <a:gd name="T14" fmla="*/ 6 w 16"/>
                <a:gd name="T15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26">
                  <a:moveTo>
                    <a:pt x="6" y="19"/>
                  </a:moveTo>
                  <a:cubicBezTo>
                    <a:pt x="6" y="21"/>
                    <a:pt x="7" y="23"/>
                    <a:pt x="9" y="24"/>
                  </a:cubicBezTo>
                  <a:cubicBezTo>
                    <a:pt x="10" y="25"/>
                    <a:pt x="12" y="26"/>
                    <a:pt x="14" y="25"/>
                  </a:cubicBezTo>
                  <a:cubicBezTo>
                    <a:pt x="16" y="25"/>
                    <a:pt x="16" y="23"/>
                    <a:pt x="16" y="20"/>
                  </a:cubicBezTo>
                  <a:cubicBezTo>
                    <a:pt x="14" y="14"/>
                    <a:pt x="12" y="7"/>
                    <a:pt x="7" y="2"/>
                  </a:cubicBezTo>
                  <a:cubicBezTo>
                    <a:pt x="6" y="0"/>
                    <a:pt x="4" y="0"/>
                    <a:pt x="2" y="1"/>
                  </a:cubicBezTo>
                  <a:cubicBezTo>
                    <a:pt x="0" y="2"/>
                    <a:pt x="0" y="4"/>
                    <a:pt x="1" y="5"/>
                  </a:cubicBezTo>
                  <a:cubicBezTo>
                    <a:pt x="2" y="10"/>
                    <a:pt x="4" y="14"/>
                    <a:pt x="6" y="19"/>
                  </a:cubicBezTo>
                  <a:close/>
                </a:path>
              </a:pathLst>
            </a:custGeom>
            <a:solidFill>
              <a:srgbClr val="FDFD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0" name="íslîḓe"/>
            <p:cNvSpPr/>
            <p:nvPr/>
          </p:nvSpPr>
          <p:spPr bwMode="auto">
            <a:xfrm>
              <a:off x="6270625" y="4464051"/>
              <a:ext cx="36513" cy="58738"/>
            </a:xfrm>
            <a:custGeom>
              <a:avLst/>
              <a:gdLst>
                <a:gd name="T0" fmla="*/ 4 w 11"/>
                <a:gd name="T1" fmla="*/ 16 h 18"/>
                <a:gd name="T2" fmla="*/ 8 w 11"/>
                <a:gd name="T3" fmla="*/ 18 h 18"/>
                <a:gd name="T4" fmla="*/ 11 w 11"/>
                <a:gd name="T5" fmla="*/ 13 h 18"/>
                <a:gd name="T6" fmla="*/ 8 w 11"/>
                <a:gd name="T7" fmla="*/ 5 h 18"/>
                <a:gd name="T8" fmla="*/ 4 w 11"/>
                <a:gd name="T9" fmla="*/ 0 h 18"/>
                <a:gd name="T10" fmla="*/ 0 w 11"/>
                <a:gd name="T11" fmla="*/ 6 h 18"/>
                <a:gd name="T12" fmla="*/ 4 w 11"/>
                <a:gd name="T13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" h="18">
                  <a:moveTo>
                    <a:pt x="4" y="16"/>
                  </a:moveTo>
                  <a:cubicBezTo>
                    <a:pt x="5" y="17"/>
                    <a:pt x="6" y="18"/>
                    <a:pt x="8" y="18"/>
                  </a:cubicBezTo>
                  <a:cubicBezTo>
                    <a:pt x="10" y="17"/>
                    <a:pt x="11" y="15"/>
                    <a:pt x="11" y="13"/>
                  </a:cubicBezTo>
                  <a:cubicBezTo>
                    <a:pt x="11" y="10"/>
                    <a:pt x="9" y="7"/>
                    <a:pt x="8" y="5"/>
                  </a:cubicBezTo>
                  <a:cubicBezTo>
                    <a:pt x="7" y="2"/>
                    <a:pt x="7" y="0"/>
                    <a:pt x="4" y="0"/>
                  </a:cubicBezTo>
                  <a:cubicBezTo>
                    <a:pt x="1" y="1"/>
                    <a:pt x="0" y="3"/>
                    <a:pt x="0" y="6"/>
                  </a:cubicBezTo>
                  <a:cubicBezTo>
                    <a:pt x="0" y="10"/>
                    <a:pt x="2" y="13"/>
                    <a:pt x="4" y="16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1" name="íšľíďe"/>
            <p:cNvSpPr/>
            <p:nvPr/>
          </p:nvSpPr>
          <p:spPr bwMode="auto">
            <a:xfrm>
              <a:off x="4406900" y="3903663"/>
              <a:ext cx="55563" cy="73025"/>
            </a:xfrm>
            <a:custGeom>
              <a:avLst/>
              <a:gdLst>
                <a:gd name="T0" fmla="*/ 6 w 17"/>
                <a:gd name="T1" fmla="*/ 21 h 22"/>
                <a:gd name="T2" fmla="*/ 17 w 17"/>
                <a:gd name="T3" fmla="*/ 4 h 22"/>
                <a:gd name="T4" fmla="*/ 16 w 17"/>
                <a:gd name="T5" fmla="*/ 1 h 22"/>
                <a:gd name="T6" fmla="*/ 12 w 17"/>
                <a:gd name="T7" fmla="*/ 2 h 22"/>
                <a:gd name="T8" fmla="*/ 1 w 17"/>
                <a:gd name="T9" fmla="*/ 16 h 22"/>
                <a:gd name="T10" fmla="*/ 2 w 17"/>
                <a:gd name="T11" fmla="*/ 20 h 22"/>
                <a:gd name="T12" fmla="*/ 6 w 17"/>
                <a:gd name="T13" fmla="*/ 2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22">
                  <a:moveTo>
                    <a:pt x="6" y="21"/>
                  </a:moveTo>
                  <a:cubicBezTo>
                    <a:pt x="12" y="17"/>
                    <a:pt x="14" y="10"/>
                    <a:pt x="17" y="4"/>
                  </a:cubicBezTo>
                  <a:cubicBezTo>
                    <a:pt x="17" y="2"/>
                    <a:pt x="17" y="2"/>
                    <a:pt x="16" y="1"/>
                  </a:cubicBezTo>
                  <a:cubicBezTo>
                    <a:pt x="14" y="0"/>
                    <a:pt x="13" y="1"/>
                    <a:pt x="12" y="2"/>
                  </a:cubicBezTo>
                  <a:cubicBezTo>
                    <a:pt x="8" y="6"/>
                    <a:pt x="5" y="11"/>
                    <a:pt x="1" y="16"/>
                  </a:cubicBezTo>
                  <a:cubicBezTo>
                    <a:pt x="0" y="17"/>
                    <a:pt x="1" y="19"/>
                    <a:pt x="2" y="20"/>
                  </a:cubicBezTo>
                  <a:cubicBezTo>
                    <a:pt x="3" y="21"/>
                    <a:pt x="5" y="22"/>
                    <a:pt x="6" y="2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2" name="îS1ïḑe"/>
            <p:cNvSpPr/>
            <p:nvPr/>
          </p:nvSpPr>
          <p:spPr bwMode="auto">
            <a:xfrm>
              <a:off x="6075363" y="4019551"/>
              <a:ext cx="26988" cy="34925"/>
            </a:xfrm>
            <a:custGeom>
              <a:avLst/>
              <a:gdLst>
                <a:gd name="T0" fmla="*/ 4 w 8"/>
                <a:gd name="T1" fmla="*/ 11 h 11"/>
                <a:gd name="T2" fmla="*/ 8 w 8"/>
                <a:gd name="T3" fmla="*/ 6 h 11"/>
                <a:gd name="T4" fmla="*/ 4 w 8"/>
                <a:gd name="T5" fmla="*/ 0 h 11"/>
                <a:gd name="T6" fmla="*/ 0 w 8"/>
                <a:gd name="T7" fmla="*/ 5 h 11"/>
                <a:gd name="T8" fmla="*/ 4 w 8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1">
                  <a:moveTo>
                    <a:pt x="4" y="11"/>
                  </a:moveTo>
                  <a:cubicBezTo>
                    <a:pt x="7" y="11"/>
                    <a:pt x="8" y="8"/>
                    <a:pt x="8" y="6"/>
                  </a:cubicBezTo>
                  <a:cubicBezTo>
                    <a:pt x="8" y="3"/>
                    <a:pt x="7" y="0"/>
                    <a:pt x="4" y="0"/>
                  </a:cubicBezTo>
                  <a:cubicBezTo>
                    <a:pt x="1" y="0"/>
                    <a:pt x="0" y="3"/>
                    <a:pt x="0" y="5"/>
                  </a:cubicBezTo>
                  <a:cubicBezTo>
                    <a:pt x="1" y="8"/>
                    <a:pt x="1" y="11"/>
                    <a:pt x="4" y="11"/>
                  </a:cubicBezTo>
                  <a:close/>
                </a:path>
              </a:pathLst>
            </a:custGeom>
            <a:solidFill>
              <a:srgbClr val="FCFC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3" name="iṡḻïdé"/>
            <p:cNvSpPr/>
            <p:nvPr/>
          </p:nvSpPr>
          <p:spPr bwMode="auto">
            <a:xfrm>
              <a:off x="7221538" y="4454526"/>
              <a:ext cx="290513" cy="273050"/>
            </a:xfrm>
            <a:custGeom>
              <a:avLst/>
              <a:gdLst>
                <a:gd name="T0" fmla="*/ 58 w 88"/>
                <a:gd name="T1" fmla="*/ 1 h 83"/>
                <a:gd name="T2" fmla="*/ 34 w 88"/>
                <a:gd name="T3" fmla="*/ 4 h 83"/>
                <a:gd name="T4" fmla="*/ 9 w 88"/>
                <a:gd name="T5" fmla="*/ 35 h 83"/>
                <a:gd name="T6" fmla="*/ 43 w 88"/>
                <a:gd name="T7" fmla="*/ 83 h 83"/>
                <a:gd name="T8" fmla="*/ 48 w 88"/>
                <a:gd name="T9" fmla="*/ 83 h 83"/>
                <a:gd name="T10" fmla="*/ 86 w 88"/>
                <a:gd name="T11" fmla="*/ 53 h 83"/>
                <a:gd name="T12" fmla="*/ 81 w 88"/>
                <a:gd name="T13" fmla="*/ 18 h 83"/>
                <a:gd name="T14" fmla="*/ 58 w 88"/>
                <a:gd name="T15" fmla="*/ 1 h 83"/>
                <a:gd name="T16" fmla="*/ 45 w 88"/>
                <a:gd name="T17" fmla="*/ 69 h 83"/>
                <a:gd name="T18" fmla="*/ 21 w 88"/>
                <a:gd name="T19" fmla="*/ 45 h 83"/>
                <a:gd name="T20" fmla="*/ 52 w 88"/>
                <a:gd name="T21" fmla="*/ 15 h 83"/>
                <a:gd name="T22" fmla="*/ 72 w 88"/>
                <a:gd name="T23" fmla="*/ 44 h 83"/>
                <a:gd name="T24" fmla="*/ 45 w 88"/>
                <a:gd name="T25" fmla="*/ 69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8" h="83">
                  <a:moveTo>
                    <a:pt x="58" y="1"/>
                  </a:moveTo>
                  <a:cubicBezTo>
                    <a:pt x="50" y="0"/>
                    <a:pt x="42" y="1"/>
                    <a:pt x="34" y="4"/>
                  </a:cubicBezTo>
                  <a:cubicBezTo>
                    <a:pt x="20" y="10"/>
                    <a:pt x="13" y="22"/>
                    <a:pt x="9" y="35"/>
                  </a:cubicBezTo>
                  <a:cubicBezTo>
                    <a:pt x="0" y="60"/>
                    <a:pt x="17" y="83"/>
                    <a:pt x="43" y="83"/>
                  </a:cubicBezTo>
                  <a:cubicBezTo>
                    <a:pt x="45" y="83"/>
                    <a:pt x="46" y="83"/>
                    <a:pt x="48" y="83"/>
                  </a:cubicBezTo>
                  <a:cubicBezTo>
                    <a:pt x="66" y="83"/>
                    <a:pt x="82" y="71"/>
                    <a:pt x="86" y="53"/>
                  </a:cubicBezTo>
                  <a:cubicBezTo>
                    <a:pt x="88" y="41"/>
                    <a:pt x="87" y="29"/>
                    <a:pt x="81" y="18"/>
                  </a:cubicBezTo>
                  <a:cubicBezTo>
                    <a:pt x="77" y="8"/>
                    <a:pt x="69" y="2"/>
                    <a:pt x="58" y="1"/>
                  </a:cubicBezTo>
                  <a:close/>
                  <a:moveTo>
                    <a:pt x="45" y="69"/>
                  </a:moveTo>
                  <a:cubicBezTo>
                    <a:pt x="32" y="71"/>
                    <a:pt x="20" y="58"/>
                    <a:pt x="21" y="45"/>
                  </a:cubicBezTo>
                  <a:cubicBezTo>
                    <a:pt x="21" y="31"/>
                    <a:pt x="31" y="15"/>
                    <a:pt x="52" y="15"/>
                  </a:cubicBezTo>
                  <a:cubicBezTo>
                    <a:pt x="65" y="16"/>
                    <a:pt x="72" y="25"/>
                    <a:pt x="72" y="44"/>
                  </a:cubicBezTo>
                  <a:cubicBezTo>
                    <a:pt x="73" y="56"/>
                    <a:pt x="61" y="70"/>
                    <a:pt x="45" y="69"/>
                  </a:cubicBezTo>
                  <a:close/>
                </a:path>
              </a:pathLst>
            </a:custGeom>
            <a:solidFill>
              <a:srgbClr val="E5E5E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4" name="ïsḻiḍè"/>
            <p:cNvSpPr/>
            <p:nvPr/>
          </p:nvSpPr>
          <p:spPr bwMode="auto">
            <a:xfrm>
              <a:off x="4676775" y="2051051"/>
              <a:ext cx="1296988" cy="501650"/>
            </a:xfrm>
            <a:custGeom>
              <a:avLst/>
              <a:gdLst>
                <a:gd name="T0" fmla="*/ 389 w 393"/>
                <a:gd name="T1" fmla="*/ 86 h 152"/>
                <a:gd name="T2" fmla="*/ 384 w 393"/>
                <a:gd name="T3" fmla="*/ 10 h 152"/>
                <a:gd name="T4" fmla="*/ 373 w 393"/>
                <a:gd name="T5" fmla="*/ 1 h 152"/>
                <a:gd name="T6" fmla="*/ 295 w 393"/>
                <a:gd name="T7" fmla="*/ 4 h 152"/>
                <a:gd name="T8" fmla="*/ 225 w 393"/>
                <a:gd name="T9" fmla="*/ 6 h 152"/>
                <a:gd name="T10" fmla="*/ 111 w 393"/>
                <a:gd name="T11" fmla="*/ 10 h 152"/>
                <a:gd name="T12" fmla="*/ 63 w 393"/>
                <a:gd name="T13" fmla="*/ 13 h 152"/>
                <a:gd name="T14" fmla="*/ 12 w 393"/>
                <a:gd name="T15" fmla="*/ 17 h 152"/>
                <a:gd name="T16" fmla="*/ 0 w 393"/>
                <a:gd name="T17" fmla="*/ 28 h 152"/>
                <a:gd name="T18" fmla="*/ 0 w 393"/>
                <a:gd name="T19" fmla="*/ 31 h 152"/>
                <a:gd name="T20" fmla="*/ 2 w 393"/>
                <a:gd name="T21" fmla="*/ 85 h 152"/>
                <a:gd name="T22" fmla="*/ 4 w 393"/>
                <a:gd name="T23" fmla="*/ 143 h 152"/>
                <a:gd name="T24" fmla="*/ 12 w 393"/>
                <a:gd name="T25" fmla="*/ 151 h 152"/>
                <a:gd name="T26" fmla="*/ 50 w 393"/>
                <a:gd name="T27" fmla="*/ 151 h 152"/>
                <a:gd name="T28" fmla="*/ 105 w 393"/>
                <a:gd name="T29" fmla="*/ 151 h 152"/>
                <a:gd name="T30" fmla="*/ 217 w 393"/>
                <a:gd name="T31" fmla="*/ 151 h 152"/>
                <a:gd name="T32" fmla="*/ 368 w 393"/>
                <a:gd name="T33" fmla="*/ 148 h 152"/>
                <a:gd name="T34" fmla="*/ 388 w 393"/>
                <a:gd name="T35" fmla="*/ 147 h 152"/>
                <a:gd name="T36" fmla="*/ 393 w 393"/>
                <a:gd name="T37" fmla="*/ 140 h 152"/>
                <a:gd name="T38" fmla="*/ 389 w 393"/>
                <a:gd name="T39" fmla="*/ 86 h 152"/>
                <a:gd name="T40" fmla="*/ 142 w 393"/>
                <a:gd name="T41" fmla="*/ 108 h 152"/>
                <a:gd name="T42" fmla="*/ 85 w 393"/>
                <a:gd name="T43" fmla="*/ 111 h 152"/>
                <a:gd name="T44" fmla="*/ 69 w 393"/>
                <a:gd name="T45" fmla="*/ 111 h 152"/>
                <a:gd name="T46" fmla="*/ 56 w 393"/>
                <a:gd name="T47" fmla="*/ 95 h 152"/>
                <a:gd name="T48" fmla="*/ 97 w 393"/>
                <a:gd name="T49" fmla="*/ 51 h 152"/>
                <a:gd name="T50" fmla="*/ 118 w 393"/>
                <a:gd name="T51" fmla="*/ 54 h 152"/>
                <a:gd name="T52" fmla="*/ 149 w 393"/>
                <a:gd name="T53" fmla="*/ 98 h 152"/>
                <a:gd name="T54" fmla="*/ 142 w 393"/>
                <a:gd name="T55" fmla="*/ 108 h 152"/>
                <a:gd name="T56" fmla="*/ 337 w 393"/>
                <a:gd name="T57" fmla="*/ 100 h 152"/>
                <a:gd name="T58" fmla="*/ 266 w 393"/>
                <a:gd name="T59" fmla="*/ 105 h 152"/>
                <a:gd name="T60" fmla="*/ 258 w 393"/>
                <a:gd name="T61" fmla="*/ 105 h 152"/>
                <a:gd name="T62" fmla="*/ 250 w 393"/>
                <a:gd name="T63" fmla="*/ 90 h 152"/>
                <a:gd name="T64" fmla="*/ 275 w 393"/>
                <a:gd name="T65" fmla="*/ 49 h 152"/>
                <a:gd name="T66" fmla="*/ 335 w 393"/>
                <a:gd name="T67" fmla="*/ 64 h 152"/>
                <a:gd name="T68" fmla="*/ 344 w 393"/>
                <a:gd name="T69" fmla="*/ 89 h 152"/>
                <a:gd name="T70" fmla="*/ 337 w 393"/>
                <a:gd name="T71" fmla="*/ 100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93" h="152">
                  <a:moveTo>
                    <a:pt x="389" y="86"/>
                  </a:moveTo>
                  <a:cubicBezTo>
                    <a:pt x="388" y="61"/>
                    <a:pt x="387" y="35"/>
                    <a:pt x="384" y="10"/>
                  </a:cubicBezTo>
                  <a:cubicBezTo>
                    <a:pt x="383" y="0"/>
                    <a:pt x="383" y="0"/>
                    <a:pt x="373" y="1"/>
                  </a:cubicBezTo>
                  <a:cubicBezTo>
                    <a:pt x="347" y="3"/>
                    <a:pt x="321" y="4"/>
                    <a:pt x="295" y="4"/>
                  </a:cubicBezTo>
                  <a:cubicBezTo>
                    <a:pt x="272" y="4"/>
                    <a:pt x="248" y="5"/>
                    <a:pt x="225" y="6"/>
                  </a:cubicBezTo>
                  <a:cubicBezTo>
                    <a:pt x="187" y="7"/>
                    <a:pt x="149" y="8"/>
                    <a:pt x="111" y="10"/>
                  </a:cubicBezTo>
                  <a:cubicBezTo>
                    <a:pt x="95" y="11"/>
                    <a:pt x="79" y="12"/>
                    <a:pt x="63" y="13"/>
                  </a:cubicBezTo>
                  <a:cubicBezTo>
                    <a:pt x="46" y="15"/>
                    <a:pt x="29" y="17"/>
                    <a:pt x="12" y="17"/>
                  </a:cubicBezTo>
                  <a:cubicBezTo>
                    <a:pt x="2" y="17"/>
                    <a:pt x="1" y="18"/>
                    <a:pt x="0" y="28"/>
                  </a:cubicBezTo>
                  <a:cubicBezTo>
                    <a:pt x="0" y="29"/>
                    <a:pt x="0" y="30"/>
                    <a:pt x="0" y="31"/>
                  </a:cubicBezTo>
                  <a:cubicBezTo>
                    <a:pt x="1" y="49"/>
                    <a:pt x="2" y="67"/>
                    <a:pt x="2" y="85"/>
                  </a:cubicBezTo>
                  <a:cubicBezTo>
                    <a:pt x="3" y="105"/>
                    <a:pt x="3" y="124"/>
                    <a:pt x="4" y="143"/>
                  </a:cubicBezTo>
                  <a:cubicBezTo>
                    <a:pt x="4" y="149"/>
                    <a:pt x="6" y="151"/>
                    <a:pt x="12" y="151"/>
                  </a:cubicBezTo>
                  <a:cubicBezTo>
                    <a:pt x="25" y="151"/>
                    <a:pt x="38" y="151"/>
                    <a:pt x="50" y="151"/>
                  </a:cubicBezTo>
                  <a:cubicBezTo>
                    <a:pt x="69" y="152"/>
                    <a:pt x="87" y="152"/>
                    <a:pt x="105" y="151"/>
                  </a:cubicBezTo>
                  <a:cubicBezTo>
                    <a:pt x="142" y="150"/>
                    <a:pt x="179" y="150"/>
                    <a:pt x="217" y="151"/>
                  </a:cubicBezTo>
                  <a:cubicBezTo>
                    <a:pt x="267" y="151"/>
                    <a:pt x="317" y="152"/>
                    <a:pt x="368" y="148"/>
                  </a:cubicBezTo>
                  <a:cubicBezTo>
                    <a:pt x="374" y="148"/>
                    <a:pt x="381" y="148"/>
                    <a:pt x="388" y="147"/>
                  </a:cubicBezTo>
                  <a:cubicBezTo>
                    <a:pt x="392" y="146"/>
                    <a:pt x="393" y="144"/>
                    <a:pt x="393" y="140"/>
                  </a:cubicBezTo>
                  <a:cubicBezTo>
                    <a:pt x="390" y="122"/>
                    <a:pt x="390" y="104"/>
                    <a:pt x="389" y="86"/>
                  </a:cubicBezTo>
                  <a:close/>
                  <a:moveTo>
                    <a:pt x="142" y="108"/>
                  </a:moveTo>
                  <a:cubicBezTo>
                    <a:pt x="123" y="109"/>
                    <a:pt x="104" y="112"/>
                    <a:pt x="85" y="111"/>
                  </a:cubicBezTo>
                  <a:cubicBezTo>
                    <a:pt x="79" y="111"/>
                    <a:pt x="74" y="111"/>
                    <a:pt x="69" y="111"/>
                  </a:cubicBezTo>
                  <a:cubicBezTo>
                    <a:pt x="58" y="111"/>
                    <a:pt x="53" y="105"/>
                    <a:pt x="56" y="95"/>
                  </a:cubicBezTo>
                  <a:cubicBezTo>
                    <a:pt x="62" y="74"/>
                    <a:pt x="75" y="58"/>
                    <a:pt x="97" y="51"/>
                  </a:cubicBezTo>
                  <a:cubicBezTo>
                    <a:pt x="104" y="49"/>
                    <a:pt x="112" y="50"/>
                    <a:pt x="118" y="54"/>
                  </a:cubicBezTo>
                  <a:cubicBezTo>
                    <a:pt x="136" y="63"/>
                    <a:pt x="146" y="78"/>
                    <a:pt x="149" y="98"/>
                  </a:cubicBezTo>
                  <a:cubicBezTo>
                    <a:pt x="150" y="104"/>
                    <a:pt x="148" y="107"/>
                    <a:pt x="142" y="108"/>
                  </a:cubicBezTo>
                  <a:close/>
                  <a:moveTo>
                    <a:pt x="337" y="100"/>
                  </a:moveTo>
                  <a:cubicBezTo>
                    <a:pt x="313" y="102"/>
                    <a:pt x="289" y="104"/>
                    <a:pt x="266" y="105"/>
                  </a:cubicBezTo>
                  <a:cubicBezTo>
                    <a:pt x="263" y="106"/>
                    <a:pt x="261" y="105"/>
                    <a:pt x="258" y="105"/>
                  </a:cubicBezTo>
                  <a:cubicBezTo>
                    <a:pt x="251" y="103"/>
                    <a:pt x="248" y="98"/>
                    <a:pt x="250" y="90"/>
                  </a:cubicBezTo>
                  <a:cubicBezTo>
                    <a:pt x="253" y="73"/>
                    <a:pt x="260" y="58"/>
                    <a:pt x="275" y="49"/>
                  </a:cubicBezTo>
                  <a:cubicBezTo>
                    <a:pt x="295" y="35"/>
                    <a:pt x="324" y="42"/>
                    <a:pt x="335" y="64"/>
                  </a:cubicBezTo>
                  <a:cubicBezTo>
                    <a:pt x="340" y="72"/>
                    <a:pt x="342" y="81"/>
                    <a:pt x="344" y="89"/>
                  </a:cubicBezTo>
                  <a:cubicBezTo>
                    <a:pt x="345" y="95"/>
                    <a:pt x="342" y="99"/>
                    <a:pt x="337" y="100"/>
                  </a:cubicBezTo>
                  <a:close/>
                </a:path>
              </a:pathLst>
            </a:custGeom>
            <a:solidFill>
              <a:srgbClr val="555B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5" name="isľíḓe"/>
            <p:cNvSpPr/>
            <p:nvPr/>
          </p:nvSpPr>
          <p:spPr bwMode="auto">
            <a:xfrm>
              <a:off x="5019675" y="2740026"/>
              <a:ext cx="650875" cy="230188"/>
            </a:xfrm>
            <a:custGeom>
              <a:avLst/>
              <a:gdLst>
                <a:gd name="T0" fmla="*/ 192 w 197"/>
                <a:gd name="T1" fmla="*/ 1 h 70"/>
                <a:gd name="T2" fmla="*/ 99 w 197"/>
                <a:gd name="T3" fmla="*/ 4 h 70"/>
                <a:gd name="T4" fmla="*/ 45 w 197"/>
                <a:gd name="T5" fmla="*/ 2 h 70"/>
                <a:gd name="T6" fmla="*/ 4 w 197"/>
                <a:gd name="T7" fmla="*/ 1 h 70"/>
                <a:gd name="T8" fmla="*/ 0 w 197"/>
                <a:gd name="T9" fmla="*/ 4 h 70"/>
                <a:gd name="T10" fmla="*/ 8 w 197"/>
                <a:gd name="T11" fmla="*/ 32 h 70"/>
                <a:gd name="T12" fmla="*/ 47 w 197"/>
                <a:gd name="T13" fmla="*/ 62 h 70"/>
                <a:gd name="T14" fmla="*/ 112 w 197"/>
                <a:gd name="T15" fmla="*/ 69 h 70"/>
                <a:gd name="T16" fmla="*/ 176 w 197"/>
                <a:gd name="T17" fmla="*/ 45 h 70"/>
                <a:gd name="T18" fmla="*/ 197 w 197"/>
                <a:gd name="T19" fmla="*/ 5 h 70"/>
                <a:gd name="T20" fmla="*/ 192 w 197"/>
                <a:gd name="T21" fmla="*/ 1 h 70"/>
                <a:gd name="T22" fmla="*/ 133 w 197"/>
                <a:gd name="T23" fmla="*/ 37 h 70"/>
                <a:gd name="T24" fmla="*/ 127 w 197"/>
                <a:gd name="T25" fmla="*/ 38 h 70"/>
                <a:gd name="T26" fmla="*/ 120 w 197"/>
                <a:gd name="T27" fmla="*/ 45 h 70"/>
                <a:gd name="T28" fmla="*/ 116 w 197"/>
                <a:gd name="T29" fmla="*/ 53 h 70"/>
                <a:gd name="T30" fmla="*/ 110 w 197"/>
                <a:gd name="T31" fmla="*/ 46 h 70"/>
                <a:gd name="T32" fmla="*/ 104 w 197"/>
                <a:gd name="T33" fmla="*/ 40 h 70"/>
                <a:gd name="T34" fmla="*/ 91 w 197"/>
                <a:gd name="T35" fmla="*/ 40 h 70"/>
                <a:gd name="T36" fmla="*/ 88 w 197"/>
                <a:gd name="T37" fmla="*/ 44 h 70"/>
                <a:gd name="T38" fmla="*/ 86 w 197"/>
                <a:gd name="T39" fmla="*/ 48 h 70"/>
                <a:gd name="T40" fmla="*/ 82 w 197"/>
                <a:gd name="T41" fmla="*/ 53 h 70"/>
                <a:gd name="T42" fmla="*/ 77 w 197"/>
                <a:gd name="T43" fmla="*/ 47 h 70"/>
                <a:gd name="T44" fmla="*/ 77 w 197"/>
                <a:gd name="T45" fmla="*/ 46 h 70"/>
                <a:gd name="T46" fmla="*/ 75 w 197"/>
                <a:gd name="T47" fmla="*/ 39 h 70"/>
                <a:gd name="T48" fmla="*/ 67 w 197"/>
                <a:gd name="T49" fmla="*/ 37 h 70"/>
                <a:gd name="T50" fmla="*/ 56 w 197"/>
                <a:gd name="T51" fmla="*/ 34 h 70"/>
                <a:gd name="T52" fmla="*/ 57 w 197"/>
                <a:gd name="T53" fmla="*/ 30 h 70"/>
                <a:gd name="T54" fmla="*/ 68 w 197"/>
                <a:gd name="T55" fmla="*/ 30 h 70"/>
                <a:gd name="T56" fmla="*/ 75 w 197"/>
                <a:gd name="T57" fmla="*/ 24 h 70"/>
                <a:gd name="T58" fmla="*/ 79 w 197"/>
                <a:gd name="T59" fmla="*/ 20 h 70"/>
                <a:gd name="T60" fmla="*/ 84 w 197"/>
                <a:gd name="T61" fmla="*/ 24 h 70"/>
                <a:gd name="T62" fmla="*/ 96 w 197"/>
                <a:gd name="T63" fmla="*/ 31 h 70"/>
                <a:gd name="T64" fmla="*/ 101 w 197"/>
                <a:gd name="T65" fmla="*/ 31 h 70"/>
                <a:gd name="T66" fmla="*/ 113 w 197"/>
                <a:gd name="T67" fmla="*/ 23 h 70"/>
                <a:gd name="T68" fmla="*/ 120 w 197"/>
                <a:gd name="T69" fmla="*/ 23 h 70"/>
                <a:gd name="T70" fmla="*/ 133 w 197"/>
                <a:gd name="T71" fmla="*/ 30 h 70"/>
                <a:gd name="T72" fmla="*/ 143 w 197"/>
                <a:gd name="T73" fmla="*/ 30 h 70"/>
                <a:gd name="T74" fmla="*/ 133 w 197"/>
                <a:gd name="T75" fmla="*/ 37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97" h="70">
                  <a:moveTo>
                    <a:pt x="192" y="1"/>
                  </a:moveTo>
                  <a:cubicBezTo>
                    <a:pt x="161" y="2"/>
                    <a:pt x="130" y="4"/>
                    <a:pt x="99" y="4"/>
                  </a:cubicBezTo>
                  <a:cubicBezTo>
                    <a:pt x="81" y="4"/>
                    <a:pt x="63" y="3"/>
                    <a:pt x="45" y="2"/>
                  </a:cubicBezTo>
                  <a:cubicBezTo>
                    <a:pt x="32" y="1"/>
                    <a:pt x="18" y="1"/>
                    <a:pt x="4" y="1"/>
                  </a:cubicBezTo>
                  <a:cubicBezTo>
                    <a:pt x="2" y="1"/>
                    <a:pt x="0" y="1"/>
                    <a:pt x="0" y="4"/>
                  </a:cubicBezTo>
                  <a:cubicBezTo>
                    <a:pt x="0" y="14"/>
                    <a:pt x="2" y="24"/>
                    <a:pt x="8" y="32"/>
                  </a:cubicBezTo>
                  <a:cubicBezTo>
                    <a:pt x="19" y="45"/>
                    <a:pt x="32" y="55"/>
                    <a:pt x="47" y="62"/>
                  </a:cubicBezTo>
                  <a:cubicBezTo>
                    <a:pt x="68" y="70"/>
                    <a:pt x="90" y="70"/>
                    <a:pt x="112" y="69"/>
                  </a:cubicBezTo>
                  <a:cubicBezTo>
                    <a:pt x="136" y="68"/>
                    <a:pt x="158" y="61"/>
                    <a:pt x="176" y="45"/>
                  </a:cubicBezTo>
                  <a:cubicBezTo>
                    <a:pt x="188" y="34"/>
                    <a:pt x="197" y="22"/>
                    <a:pt x="197" y="5"/>
                  </a:cubicBezTo>
                  <a:cubicBezTo>
                    <a:pt x="197" y="2"/>
                    <a:pt x="196" y="0"/>
                    <a:pt x="192" y="1"/>
                  </a:cubicBezTo>
                  <a:close/>
                  <a:moveTo>
                    <a:pt x="133" y="37"/>
                  </a:moveTo>
                  <a:cubicBezTo>
                    <a:pt x="131" y="37"/>
                    <a:pt x="129" y="38"/>
                    <a:pt x="127" y="38"/>
                  </a:cubicBezTo>
                  <a:cubicBezTo>
                    <a:pt x="122" y="37"/>
                    <a:pt x="120" y="41"/>
                    <a:pt x="120" y="45"/>
                  </a:cubicBezTo>
                  <a:cubicBezTo>
                    <a:pt x="120" y="49"/>
                    <a:pt x="120" y="53"/>
                    <a:pt x="116" y="53"/>
                  </a:cubicBezTo>
                  <a:cubicBezTo>
                    <a:pt x="111" y="53"/>
                    <a:pt x="110" y="49"/>
                    <a:pt x="110" y="46"/>
                  </a:cubicBezTo>
                  <a:cubicBezTo>
                    <a:pt x="109" y="42"/>
                    <a:pt x="108" y="40"/>
                    <a:pt x="104" y="40"/>
                  </a:cubicBezTo>
                  <a:cubicBezTo>
                    <a:pt x="100" y="41"/>
                    <a:pt x="95" y="41"/>
                    <a:pt x="91" y="40"/>
                  </a:cubicBezTo>
                  <a:cubicBezTo>
                    <a:pt x="89" y="40"/>
                    <a:pt x="88" y="41"/>
                    <a:pt x="88" y="44"/>
                  </a:cubicBezTo>
                  <a:cubicBezTo>
                    <a:pt x="87" y="45"/>
                    <a:pt x="87" y="47"/>
                    <a:pt x="86" y="48"/>
                  </a:cubicBezTo>
                  <a:cubicBezTo>
                    <a:pt x="85" y="50"/>
                    <a:pt x="84" y="53"/>
                    <a:pt x="82" y="53"/>
                  </a:cubicBezTo>
                  <a:cubicBezTo>
                    <a:pt x="79" y="53"/>
                    <a:pt x="78" y="50"/>
                    <a:pt x="77" y="47"/>
                  </a:cubicBezTo>
                  <a:cubicBezTo>
                    <a:pt x="77" y="47"/>
                    <a:pt x="77" y="47"/>
                    <a:pt x="77" y="46"/>
                  </a:cubicBezTo>
                  <a:cubicBezTo>
                    <a:pt x="76" y="44"/>
                    <a:pt x="77" y="41"/>
                    <a:pt x="75" y="39"/>
                  </a:cubicBezTo>
                  <a:cubicBezTo>
                    <a:pt x="73" y="38"/>
                    <a:pt x="70" y="38"/>
                    <a:pt x="67" y="37"/>
                  </a:cubicBezTo>
                  <a:cubicBezTo>
                    <a:pt x="63" y="37"/>
                    <a:pt x="59" y="36"/>
                    <a:pt x="56" y="34"/>
                  </a:cubicBezTo>
                  <a:cubicBezTo>
                    <a:pt x="54" y="32"/>
                    <a:pt x="54" y="31"/>
                    <a:pt x="57" y="30"/>
                  </a:cubicBezTo>
                  <a:cubicBezTo>
                    <a:pt x="60" y="29"/>
                    <a:pt x="64" y="30"/>
                    <a:pt x="68" y="30"/>
                  </a:cubicBezTo>
                  <a:cubicBezTo>
                    <a:pt x="72" y="30"/>
                    <a:pt x="75" y="29"/>
                    <a:pt x="75" y="24"/>
                  </a:cubicBezTo>
                  <a:cubicBezTo>
                    <a:pt x="76" y="22"/>
                    <a:pt x="76" y="20"/>
                    <a:pt x="79" y="20"/>
                  </a:cubicBezTo>
                  <a:cubicBezTo>
                    <a:pt x="82" y="20"/>
                    <a:pt x="84" y="21"/>
                    <a:pt x="84" y="24"/>
                  </a:cubicBezTo>
                  <a:cubicBezTo>
                    <a:pt x="85" y="31"/>
                    <a:pt x="90" y="31"/>
                    <a:pt x="96" y="31"/>
                  </a:cubicBezTo>
                  <a:cubicBezTo>
                    <a:pt x="98" y="31"/>
                    <a:pt x="100" y="31"/>
                    <a:pt x="101" y="31"/>
                  </a:cubicBezTo>
                  <a:cubicBezTo>
                    <a:pt x="107" y="31"/>
                    <a:pt x="112" y="30"/>
                    <a:pt x="113" y="23"/>
                  </a:cubicBezTo>
                  <a:cubicBezTo>
                    <a:pt x="114" y="19"/>
                    <a:pt x="119" y="19"/>
                    <a:pt x="120" y="23"/>
                  </a:cubicBezTo>
                  <a:cubicBezTo>
                    <a:pt x="123" y="30"/>
                    <a:pt x="127" y="30"/>
                    <a:pt x="133" y="30"/>
                  </a:cubicBezTo>
                  <a:cubicBezTo>
                    <a:pt x="136" y="30"/>
                    <a:pt x="139" y="30"/>
                    <a:pt x="143" y="30"/>
                  </a:cubicBezTo>
                  <a:cubicBezTo>
                    <a:pt x="140" y="35"/>
                    <a:pt x="137" y="36"/>
                    <a:pt x="133" y="37"/>
                  </a:cubicBezTo>
                  <a:close/>
                </a:path>
              </a:pathLst>
            </a:custGeom>
            <a:solidFill>
              <a:srgbClr val="D7FA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6" name="ïš1iḍè"/>
            <p:cNvSpPr/>
            <p:nvPr/>
          </p:nvSpPr>
          <p:spPr bwMode="auto">
            <a:xfrm>
              <a:off x="4887913" y="4022726"/>
              <a:ext cx="871538" cy="615950"/>
            </a:xfrm>
            <a:custGeom>
              <a:avLst/>
              <a:gdLst>
                <a:gd name="T0" fmla="*/ 0 w 264"/>
                <a:gd name="T1" fmla="*/ 32 h 187"/>
                <a:gd name="T2" fmla="*/ 8 w 264"/>
                <a:gd name="T3" fmla="*/ 106 h 187"/>
                <a:gd name="T4" fmla="*/ 20 w 264"/>
                <a:gd name="T5" fmla="*/ 180 h 187"/>
                <a:gd name="T6" fmla="*/ 30 w 264"/>
                <a:gd name="T7" fmla="*/ 187 h 187"/>
                <a:gd name="T8" fmla="*/ 115 w 264"/>
                <a:gd name="T9" fmla="*/ 183 h 187"/>
                <a:gd name="T10" fmla="*/ 231 w 264"/>
                <a:gd name="T11" fmla="*/ 176 h 187"/>
                <a:gd name="T12" fmla="*/ 241 w 264"/>
                <a:gd name="T13" fmla="*/ 168 h 187"/>
                <a:gd name="T14" fmla="*/ 242 w 264"/>
                <a:gd name="T15" fmla="*/ 164 h 187"/>
                <a:gd name="T16" fmla="*/ 253 w 264"/>
                <a:gd name="T17" fmla="*/ 112 h 187"/>
                <a:gd name="T18" fmla="*/ 261 w 264"/>
                <a:gd name="T19" fmla="*/ 42 h 187"/>
                <a:gd name="T20" fmla="*/ 264 w 264"/>
                <a:gd name="T21" fmla="*/ 11 h 187"/>
                <a:gd name="T22" fmla="*/ 259 w 264"/>
                <a:gd name="T23" fmla="*/ 6 h 187"/>
                <a:gd name="T24" fmla="*/ 195 w 264"/>
                <a:gd name="T25" fmla="*/ 1 h 187"/>
                <a:gd name="T26" fmla="*/ 23 w 264"/>
                <a:gd name="T27" fmla="*/ 7 h 187"/>
                <a:gd name="T28" fmla="*/ 4 w 264"/>
                <a:gd name="T29" fmla="*/ 8 h 187"/>
                <a:gd name="T30" fmla="*/ 0 w 264"/>
                <a:gd name="T31" fmla="*/ 12 h 187"/>
                <a:gd name="T32" fmla="*/ 0 w 264"/>
                <a:gd name="T33" fmla="*/ 32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64" h="187">
                  <a:moveTo>
                    <a:pt x="0" y="32"/>
                  </a:moveTo>
                  <a:cubicBezTo>
                    <a:pt x="1" y="57"/>
                    <a:pt x="4" y="82"/>
                    <a:pt x="8" y="106"/>
                  </a:cubicBezTo>
                  <a:cubicBezTo>
                    <a:pt x="11" y="131"/>
                    <a:pt x="15" y="156"/>
                    <a:pt x="20" y="180"/>
                  </a:cubicBezTo>
                  <a:cubicBezTo>
                    <a:pt x="22" y="187"/>
                    <a:pt x="22" y="187"/>
                    <a:pt x="30" y="187"/>
                  </a:cubicBezTo>
                  <a:cubicBezTo>
                    <a:pt x="63" y="185"/>
                    <a:pt x="96" y="184"/>
                    <a:pt x="115" y="183"/>
                  </a:cubicBezTo>
                  <a:cubicBezTo>
                    <a:pt x="163" y="180"/>
                    <a:pt x="197" y="178"/>
                    <a:pt x="231" y="176"/>
                  </a:cubicBezTo>
                  <a:cubicBezTo>
                    <a:pt x="238" y="176"/>
                    <a:pt x="240" y="175"/>
                    <a:pt x="241" y="168"/>
                  </a:cubicBezTo>
                  <a:cubicBezTo>
                    <a:pt x="242" y="167"/>
                    <a:pt x="242" y="166"/>
                    <a:pt x="242" y="164"/>
                  </a:cubicBezTo>
                  <a:cubicBezTo>
                    <a:pt x="246" y="147"/>
                    <a:pt x="251" y="130"/>
                    <a:pt x="253" y="112"/>
                  </a:cubicBezTo>
                  <a:cubicBezTo>
                    <a:pt x="255" y="88"/>
                    <a:pt x="258" y="65"/>
                    <a:pt x="261" y="42"/>
                  </a:cubicBezTo>
                  <a:cubicBezTo>
                    <a:pt x="262" y="32"/>
                    <a:pt x="264" y="22"/>
                    <a:pt x="264" y="11"/>
                  </a:cubicBezTo>
                  <a:cubicBezTo>
                    <a:pt x="264" y="8"/>
                    <a:pt x="263" y="7"/>
                    <a:pt x="259" y="6"/>
                  </a:cubicBezTo>
                  <a:cubicBezTo>
                    <a:pt x="238" y="3"/>
                    <a:pt x="216" y="0"/>
                    <a:pt x="195" y="1"/>
                  </a:cubicBezTo>
                  <a:cubicBezTo>
                    <a:pt x="137" y="4"/>
                    <a:pt x="80" y="7"/>
                    <a:pt x="23" y="7"/>
                  </a:cubicBezTo>
                  <a:cubicBezTo>
                    <a:pt x="16" y="7"/>
                    <a:pt x="10" y="7"/>
                    <a:pt x="4" y="8"/>
                  </a:cubicBezTo>
                  <a:cubicBezTo>
                    <a:pt x="1" y="9"/>
                    <a:pt x="0" y="10"/>
                    <a:pt x="0" y="12"/>
                  </a:cubicBezTo>
                  <a:cubicBezTo>
                    <a:pt x="0" y="19"/>
                    <a:pt x="0" y="25"/>
                    <a:pt x="0" y="32"/>
                  </a:cubicBezTo>
                  <a:close/>
                </a:path>
              </a:pathLst>
            </a:custGeom>
            <a:solidFill>
              <a:srgbClr val="555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7" name="iS1iḋè"/>
            <p:cNvSpPr/>
            <p:nvPr/>
          </p:nvSpPr>
          <p:spPr bwMode="auto">
            <a:xfrm>
              <a:off x="7286625" y="4503738"/>
              <a:ext cx="176213" cy="184150"/>
            </a:xfrm>
            <a:custGeom>
              <a:avLst/>
              <a:gdLst>
                <a:gd name="T0" fmla="*/ 32 w 53"/>
                <a:gd name="T1" fmla="*/ 0 h 56"/>
                <a:gd name="T2" fmla="*/ 1 w 53"/>
                <a:gd name="T3" fmla="*/ 30 h 56"/>
                <a:gd name="T4" fmla="*/ 25 w 53"/>
                <a:gd name="T5" fmla="*/ 54 h 56"/>
                <a:gd name="T6" fmla="*/ 52 w 53"/>
                <a:gd name="T7" fmla="*/ 29 h 56"/>
                <a:gd name="T8" fmla="*/ 32 w 53"/>
                <a:gd name="T9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56">
                  <a:moveTo>
                    <a:pt x="32" y="0"/>
                  </a:moveTo>
                  <a:cubicBezTo>
                    <a:pt x="11" y="0"/>
                    <a:pt x="1" y="16"/>
                    <a:pt x="1" y="30"/>
                  </a:cubicBezTo>
                  <a:cubicBezTo>
                    <a:pt x="0" y="43"/>
                    <a:pt x="12" y="56"/>
                    <a:pt x="25" y="54"/>
                  </a:cubicBezTo>
                  <a:cubicBezTo>
                    <a:pt x="41" y="55"/>
                    <a:pt x="53" y="41"/>
                    <a:pt x="52" y="29"/>
                  </a:cubicBezTo>
                  <a:cubicBezTo>
                    <a:pt x="52" y="10"/>
                    <a:pt x="45" y="1"/>
                    <a:pt x="32" y="0"/>
                  </a:cubicBezTo>
                  <a:close/>
                </a:path>
              </a:pathLst>
            </a:custGeom>
            <a:solidFill>
              <a:srgbClr val="BB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8" name="ïŝ1ïḍè"/>
            <p:cNvSpPr/>
            <p:nvPr/>
          </p:nvSpPr>
          <p:spPr bwMode="auto">
            <a:xfrm>
              <a:off x="5495925" y="2166938"/>
              <a:ext cx="319088" cy="233363"/>
            </a:xfrm>
            <a:custGeom>
              <a:avLst/>
              <a:gdLst>
                <a:gd name="T0" fmla="*/ 87 w 97"/>
                <a:gd name="T1" fmla="*/ 29 h 71"/>
                <a:gd name="T2" fmla="*/ 27 w 97"/>
                <a:gd name="T3" fmla="*/ 14 h 71"/>
                <a:gd name="T4" fmla="*/ 2 w 97"/>
                <a:gd name="T5" fmla="*/ 55 h 71"/>
                <a:gd name="T6" fmla="*/ 10 w 97"/>
                <a:gd name="T7" fmla="*/ 70 h 71"/>
                <a:gd name="T8" fmla="*/ 18 w 97"/>
                <a:gd name="T9" fmla="*/ 70 h 71"/>
                <a:gd name="T10" fmla="*/ 89 w 97"/>
                <a:gd name="T11" fmla="*/ 65 h 71"/>
                <a:gd name="T12" fmla="*/ 96 w 97"/>
                <a:gd name="T13" fmla="*/ 54 h 71"/>
                <a:gd name="T14" fmla="*/ 87 w 97"/>
                <a:gd name="T15" fmla="*/ 29 h 71"/>
                <a:gd name="T16" fmla="*/ 77 w 97"/>
                <a:gd name="T17" fmla="*/ 52 h 71"/>
                <a:gd name="T18" fmla="*/ 22 w 97"/>
                <a:gd name="T19" fmla="*/ 58 h 71"/>
                <a:gd name="T20" fmla="*/ 17 w 97"/>
                <a:gd name="T21" fmla="*/ 52 h 71"/>
                <a:gd name="T22" fmla="*/ 40 w 97"/>
                <a:gd name="T23" fmla="*/ 21 h 71"/>
                <a:gd name="T24" fmla="*/ 66 w 97"/>
                <a:gd name="T25" fmla="*/ 26 h 71"/>
                <a:gd name="T26" fmla="*/ 80 w 97"/>
                <a:gd name="T27" fmla="*/ 49 h 71"/>
                <a:gd name="T28" fmla="*/ 77 w 97"/>
                <a:gd name="T29" fmla="*/ 52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7" h="71">
                  <a:moveTo>
                    <a:pt x="87" y="29"/>
                  </a:moveTo>
                  <a:cubicBezTo>
                    <a:pt x="76" y="7"/>
                    <a:pt x="47" y="0"/>
                    <a:pt x="27" y="14"/>
                  </a:cubicBezTo>
                  <a:cubicBezTo>
                    <a:pt x="12" y="23"/>
                    <a:pt x="5" y="38"/>
                    <a:pt x="2" y="55"/>
                  </a:cubicBezTo>
                  <a:cubicBezTo>
                    <a:pt x="0" y="63"/>
                    <a:pt x="3" y="68"/>
                    <a:pt x="10" y="70"/>
                  </a:cubicBezTo>
                  <a:cubicBezTo>
                    <a:pt x="13" y="70"/>
                    <a:pt x="15" y="71"/>
                    <a:pt x="18" y="70"/>
                  </a:cubicBezTo>
                  <a:cubicBezTo>
                    <a:pt x="41" y="69"/>
                    <a:pt x="65" y="67"/>
                    <a:pt x="89" y="65"/>
                  </a:cubicBezTo>
                  <a:cubicBezTo>
                    <a:pt x="94" y="64"/>
                    <a:pt x="97" y="60"/>
                    <a:pt x="96" y="54"/>
                  </a:cubicBezTo>
                  <a:cubicBezTo>
                    <a:pt x="94" y="46"/>
                    <a:pt x="92" y="37"/>
                    <a:pt x="87" y="29"/>
                  </a:cubicBezTo>
                  <a:close/>
                  <a:moveTo>
                    <a:pt x="77" y="52"/>
                  </a:moveTo>
                  <a:cubicBezTo>
                    <a:pt x="59" y="54"/>
                    <a:pt x="40" y="56"/>
                    <a:pt x="22" y="58"/>
                  </a:cubicBezTo>
                  <a:cubicBezTo>
                    <a:pt x="16" y="58"/>
                    <a:pt x="16" y="58"/>
                    <a:pt x="17" y="52"/>
                  </a:cubicBezTo>
                  <a:cubicBezTo>
                    <a:pt x="19" y="38"/>
                    <a:pt x="28" y="28"/>
                    <a:pt x="40" y="21"/>
                  </a:cubicBezTo>
                  <a:cubicBezTo>
                    <a:pt x="49" y="16"/>
                    <a:pt x="58" y="19"/>
                    <a:pt x="66" y="26"/>
                  </a:cubicBezTo>
                  <a:cubicBezTo>
                    <a:pt x="73" y="32"/>
                    <a:pt x="77" y="40"/>
                    <a:pt x="80" y="49"/>
                  </a:cubicBezTo>
                  <a:cubicBezTo>
                    <a:pt x="80" y="52"/>
                    <a:pt x="79" y="52"/>
                    <a:pt x="77" y="52"/>
                  </a:cubicBezTo>
                  <a:close/>
                </a:path>
              </a:pathLst>
            </a:custGeom>
            <a:solidFill>
              <a:srgbClr val="0000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9" name="îṣ1îḑé"/>
            <p:cNvSpPr/>
            <p:nvPr/>
          </p:nvSpPr>
          <p:spPr bwMode="auto">
            <a:xfrm>
              <a:off x="4851400" y="2212976"/>
              <a:ext cx="320675" cy="207963"/>
            </a:xfrm>
            <a:custGeom>
              <a:avLst/>
              <a:gdLst>
                <a:gd name="T0" fmla="*/ 65 w 97"/>
                <a:gd name="T1" fmla="*/ 5 h 63"/>
                <a:gd name="T2" fmla="*/ 44 w 97"/>
                <a:gd name="T3" fmla="*/ 2 h 63"/>
                <a:gd name="T4" fmla="*/ 3 w 97"/>
                <a:gd name="T5" fmla="*/ 46 h 63"/>
                <a:gd name="T6" fmla="*/ 16 w 97"/>
                <a:gd name="T7" fmla="*/ 62 h 63"/>
                <a:gd name="T8" fmla="*/ 32 w 97"/>
                <a:gd name="T9" fmla="*/ 62 h 63"/>
                <a:gd name="T10" fmla="*/ 89 w 97"/>
                <a:gd name="T11" fmla="*/ 59 h 63"/>
                <a:gd name="T12" fmla="*/ 96 w 97"/>
                <a:gd name="T13" fmla="*/ 49 h 63"/>
                <a:gd name="T14" fmla="*/ 65 w 97"/>
                <a:gd name="T15" fmla="*/ 5 h 63"/>
                <a:gd name="T16" fmla="*/ 77 w 97"/>
                <a:gd name="T17" fmla="*/ 46 h 63"/>
                <a:gd name="T18" fmla="*/ 50 w 97"/>
                <a:gd name="T19" fmla="*/ 49 h 63"/>
                <a:gd name="T20" fmla="*/ 38 w 97"/>
                <a:gd name="T21" fmla="*/ 49 h 63"/>
                <a:gd name="T22" fmla="*/ 38 w 97"/>
                <a:gd name="T23" fmla="*/ 49 h 63"/>
                <a:gd name="T24" fmla="*/ 19 w 97"/>
                <a:gd name="T25" fmla="*/ 49 h 63"/>
                <a:gd name="T26" fmla="*/ 16 w 97"/>
                <a:gd name="T27" fmla="*/ 46 h 63"/>
                <a:gd name="T28" fmla="*/ 20 w 97"/>
                <a:gd name="T29" fmla="*/ 36 h 63"/>
                <a:gd name="T30" fmla="*/ 43 w 97"/>
                <a:gd name="T31" fmla="*/ 16 h 63"/>
                <a:gd name="T32" fmla="*/ 55 w 97"/>
                <a:gd name="T33" fmla="*/ 16 h 63"/>
                <a:gd name="T34" fmla="*/ 79 w 97"/>
                <a:gd name="T35" fmla="*/ 43 h 63"/>
                <a:gd name="T36" fmla="*/ 77 w 97"/>
                <a:gd name="T37" fmla="*/ 4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7" h="63">
                  <a:moveTo>
                    <a:pt x="65" y="5"/>
                  </a:moveTo>
                  <a:cubicBezTo>
                    <a:pt x="59" y="1"/>
                    <a:pt x="51" y="0"/>
                    <a:pt x="44" y="2"/>
                  </a:cubicBezTo>
                  <a:cubicBezTo>
                    <a:pt x="22" y="9"/>
                    <a:pt x="9" y="25"/>
                    <a:pt x="3" y="46"/>
                  </a:cubicBezTo>
                  <a:cubicBezTo>
                    <a:pt x="0" y="56"/>
                    <a:pt x="5" y="62"/>
                    <a:pt x="16" y="62"/>
                  </a:cubicBezTo>
                  <a:cubicBezTo>
                    <a:pt x="21" y="62"/>
                    <a:pt x="26" y="62"/>
                    <a:pt x="32" y="62"/>
                  </a:cubicBezTo>
                  <a:cubicBezTo>
                    <a:pt x="51" y="63"/>
                    <a:pt x="70" y="60"/>
                    <a:pt x="89" y="59"/>
                  </a:cubicBezTo>
                  <a:cubicBezTo>
                    <a:pt x="95" y="58"/>
                    <a:pt x="97" y="55"/>
                    <a:pt x="96" y="49"/>
                  </a:cubicBezTo>
                  <a:cubicBezTo>
                    <a:pt x="93" y="29"/>
                    <a:pt x="83" y="14"/>
                    <a:pt x="65" y="5"/>
                  </a:cubicBezTo>
                  <a:close/>
                  <a:moveTo>
                    <a:pt x="77" y="46"/>
                  </a:moveTo>
                  <a:cubicBezTo>
                    <a:pt x="68" y="48"/>
                    <a:pt x="59" y="49"/>
                    <a:pt x="50" y="49"/>
                  </a:cubicBezTo>
                  <a:cubicBezTo>
                    <a:pt x="46" y="49"/>
                    <a:pt x="42" y="49"/>
                    <a:pt x="38" y="49"/>
                  </a:cubicBezTo>
                  <a:cubicBezTo>
                    <a:pt x="38" y="49"/>
                    <a:pt x="38" y="49"/>
                    <a:pt x="38" y="49"/>
                  </a:cubicBezTo>
                  <a:cubicBezTo>
                    <a:pt x="32" y="49"/>
                    <a:pt x="26" y="49"/>
                    <a:pt x="19" y="49"/>
                  </a:cubicBezTo>
                  <a:cubicBezTo>
                    <a:pt x="17" y="49"/>
                    <a:pt x="16" y="49"/>
                    <a:pt x="16" y="46"/>
                  </a:cubicBezTo>
                  <a:cubicBezTo>
                    <a:pt x="17" y="43"/>
                    <a:pt x="18" y="39"/>
                    <a:pt x="20" y="36"/>
                  </a:cubicBezTo>
                  <a:cubicBezTo>
                    <a:pt x="26" y="27"/>
                    <a:pt x="34" y="21"/>
                    <a:pt x="43" y="16"/>
                  </a:cubicBezTo>
                  <a:cubicBezTo>
                    <a:pt x="47" y="14"/>
                    <a:pt x="51" y="14"/>
                    <a:pt x="55" y="16"/>
                  </a:cubicBezTo>
                  <a:cubicBezTo>
                    <a:pt x="68" y="21"/>
                    <a:pt x="75" y="30"/>
                    <a:pt x="79" y="43"/>
                  </a:cubicBezTo>
                  <a:cubicBezTo>
                    <a:pt x="80" y="46"/>
                    <a:pt x="78" y="46"/>
                    <a:pt x="77" y="46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0" name="í$ľiḍê"/>
            <p:cNvSpPr/>
            <p:nvPr/>
          </p:nvSpPr>
          <p:spPr bwMode="auto">
            <a:xfrm>
              <a:off x="5197475" y="2803526"/>
              <a:ext cx="295275" cy="111125"/>
            </a:xfrm>
            <a:custGeom>
              <a:avLst/>
              <a:gdLst>
                <a:gd name="T0" fmla="*/ 66 w 89"/>
                <a:gd name="T1" fmla="*/ 4 h 34"/>
                <a:gd name="T2" fmla="*/ 59 w 89"/>
                <a:gd name="T3" fmla="*/ 4 h 34"/>
                <a:gd name="T4" fmla="*/ 47 w 89"/>
                <a:gd name="T5" fmla="*/ 12 h 34"/>
                <a:gd name="T6" fmla="*/ 42 w 89"/>
                <a:gd name="T7" fmla="*/ 12 h 34"/>
                <a:gd name="T8" fmla="*/ 30 w 89"/>
                <a:gd name="T9" fmla="*/ 5 h 34"/>
                <a:gd name="T10" fmla="*/ 25 w 89"/>
                <a:gd name="T11" fmla="*/ 1 h 34"/>
                <a:gd name="T12" fmla="*/ 21 w 89"/>
                <a:gd name="T13" fmla="*/ 5 h 34"/>
                <a:gd name="T14" fmla="*/ 14 w 89"/>
                <a:gd name="T15" fmla="*/ 11 h 34"/>
                <a:gd name="T16" fmla="*/ 3 w 89"/>
                <a:gd name="T17" fmla="*/ 11 h 34"/>
                <a:gd name="T18" fmla="*/ 2 w 89"/>
                <a:gd name="T19" fmla="*/ 15 h 34"/>
                <a:gd name="T20" fmla="*/ 13 w 89"/>
                <a:gd name="T21" fmla="*/ 18 h 34"/>
                <a:gd name="T22" fmla="*/ 21 w 89"/>
                <a:gd name="T23" fmla="*/ 20 h 34"/>
                <a:gd name="T24" fmla="*/ 23 w 89"/>
                <a:gd name="T25" fmla="*/ 27 h 34"/>
                <a:gd name="T26" fmla="*/ 23 w 89"/>
                <a:gd name="T27" fmla="*/ 28 h 34"/>
                <a:gd name="T28" fmla="*/ 28 w 89"/>
                <a:gd name="T29" fmla="*/ 34 h 34"/>
                <a:gd name="T30" fmla="*/ 32 w 89"/>
                <a:gd name="T31" fmla="*/ 29 h 34"/>
                <a:gd name="T32" fmla="*/ 34 w 89"/>
                <a:gd name="T33" fmla="*/ 25 h 34"/>
                <a:gd name="T34" fmla="*/ 37 w 89"/>
                <a:gd name="T35" fmla="*/ 21 h 34"/>
                <a:gd name="T36" fmla="*/ 50 w 89"/>
                <a:gd name="T37" fmla="*/ 21 h 34"/>
                <a:gd name="T38" fmla="*/ 56 w 89"/>
                <a:gd name="T39" fmla="*/ 27 h 34"/>
                <a:gd name="T40" fmla="*/ 62 w 89"/>
                <a:gd name="T41" fmla="*/ 34 h 34"/>
                <a:gd name="T42" fmla="*/ 66 w 89"/>
                <a:gd name="T43" fmla="*/ 26 h 34"/>
                <a:gd name="T44" fmla="*/ 73 w 89"/>
                <a:gd name="T45" fmla="*/ 19 h 34"/>
                <a:gd name="T46" fmla="*/ 79 w 89"/>
                <a:gd name="T47" fmla="*/ 18 h 34"/>
                <a:gd name="T48" fmla="*/ 89 w 89"/>
                <a:gd name="T49" fmla="*/ 11 h 34"/>
                <a:gd name="T50" fmla="*/ 79 w 89"/>
                <a:gd name="T51" fmla="*/ 11 h 34"/>
                <a:gd name="T52" fmla="*/ 66 w 89"/>
                <a:gd name="T53" fmla="*/ 4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9" h="34">
                  <a:moveTo>
                    <a:pt x="66" y="4"/>
                  </a:moveTo>
                  <a:cubicBezTo>
                    <a:pt x="65" y="0"/>
                    <a:pt x="60" y="0"/>
                    <a:pt x="59" y="4"/>
                  </a:cubicBezTo>
                  <a:cubicBezTo>
                    <a:pt x="58" y="11"/>
                    <a:pt x="53" y="12"/>
                    <a:pt x="47" y="12"/>
                  </a:cubicBezTo>
                  <a:cubicBezTo>
                    <a:pt x="46" y="12"/>
                    <a:pt x="44" y="12"/>
                    <a:pt x="42" y="12"/>
                  </a:cubicBezTo>
                  <a:cubicBezTo>
                    <a:pt x="36" y="12"/>
                    <a:pt x="31" y="12"/>
                    <a:pt x="30" y="5"/>
                  </a:cubicBezTo>
                  <a:cubicBezTo>
                    <a:pt x="30" y="2"/>
                    <a:pt x="28" y="1"/>
                    <a:pt x="25" y="1"/>
                  </a:cubicBezTo>
                  <a:cubicBezTo>
                    <a:pt x="22" y="1"/>
                    <a:pt x="22" y="3"/>
                    <a:pt x="21" y="5"/>
                  </a:cubicBezTo>
                  <a:cubicBezTo>
                    <a:pt x="21" y="10"/>
                    <a:pt x="18" y="11"/>
                    <a:pt x="14" y="11"/>
                  </a:cubicBezTo>
                  <a:cubicBezTo>
                    <a:pt x="10" y="11"/>
                    <a:pt x="6" y="10"/>
                    <a:pt x="3" y="11"/>
                  </a:cubicBezTo>
                  <a:cubicBezTo>
                    <a:pt x="0" y="12"/>
                    <a:pt x="0" y="13"/>
                    <a:pt x="2" y="15"/>
                  </a:cubicBezTo>
                  <a:cubicBezTo>
                    <a:pt x="5" y="17"/>
                    <a:pt x="9" y="18"/>
                    <a:pt x="13" y="18"/>
                  </a:cubicBezTo>
                  <a:cubicBezTo>
                    <a:pt x="16" y="19"/>
                    <a:pt x="19" y="19"/>
                    <a:pt x="21" y="20"/>
                  </a:cubicBezTo>
                  <a:cubicBezTo>
                    <a:pt x="23" y="22"/>
                    <a:pt x="22" y="25"/>
                    <a:pt x="23" y="27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4" y="31"/>
                    <a:pt x="25" y="34"/>
                    <a:pt x="28" y="34"/>
                  </a:cubicBezTo>
                  <a:cubicBezTo>
                    <a:pt x="30" y="34"/>
                    <a:pt x="31" y="31"/>
                    <a:pt x="32" y="29"/>
                  </a:cubicBezTo>
                  <a:cubicBezTo>
                    <a:pt x="33" y="28"/>
                    <a:pt x="33" y="26"/>
                    <a:pt x="34" y="25"/>
                  </a:cubicBezTo>
                  <a:cubicBezTo>
                    <a:pt x="34" y="22"/>
                    <a:pt x="35" y="21"/>
                    <a:pt x="37" y="21"/>
                  </a:cubicBezTo>
                  <a:cubicBezTo>
                    <a:pt x="41" y="22"/>
                    <a:pt x="46" y="22"/>
                    <a:pt x="50" y="21"/>
                  </a:cubicBezTo>
                  <a:cubicBezTo>
                    <a:pt x="54" y="21"/>
                    <a:pt x="55" y="23"/>
                    <a:pt x="56" y="27"/>
                  </a:cubicBezTo>
                  <a:cubicBezTo>
                    <a:pt x="56" y="30"/>
                    <a:pt x="57" y="34"/>
                    <a:pt x="62" y="34"/>
                  </a:cubicBezTo>
                  <a:cubicBezTo>
                    <a:pt x="66" y="34"/>
                    <a:pt x="66" y="30"/>
                    <a:pt x="66" y="26"/>
                  </a:cubicBezTo>
                  <a:cubicBezTo>
                    <a:pt x="66" y="22"/>
                    <a:pt x="68" y="18"/>
                    <a:pt x="73" y="19"/>
                  </a:cubicBezTo>
                  <a:cubicBezTo>
                    <a:pt x="75" y="19"/>
                    <a:pt x="77" y="18"/>
                    <a:pt x="79" y="18"/>
                  </a:cubicBezTo>
                  <a:cubicBezTo>
                    <a:pt x="83" y="17"/>
                    <a:pt x="86" y="16"/>
                    <a:pt x="89" y="11"/>
                  </a:cubicBezTo>
                  <a:cubicBezTo>
                    <a:pt x="85" y="11"/>
                    <a:pt x="82" y="11"/>
                    <a:pt x="79" y="11"/>
                  </a:cubicBezTo>
                  <a:cubicBezTo>
                    <a:pt x="73" y="11"/>
                    <a:pt x="69" y="11"/>
                    <a:pt x="66" y="4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1" name="îsliḓé"/>
            <p:cNvSpPr/>
            <p:nvPr/>
          </p:nvSpPr>
          <p:spPr bwMode="auto">
            <a:xfrm>
              <a:off x="5040313" y="4154488"/>
              <a:ext cx="563563" cy="300038"/>
            </a:xfrm>
            <a:custGeom>
              <a:avLst/>
              <a:gdLst>
                <a:gd name="T0" fmla="*/ 2 w 171"/>
                <a:gd name="T1" fmla="*/ 73 h 91"/>
                <a:gd name="T2" fmla="*/ 8 w 171"/>
                <a:gd name="T3" fmla="*/ 71 h 91"/>
                <a:gd name="T4" fmla="*/ 12 w 171"/>
                <a:gd name="T5" fmla="*/ 62 h 91"/>
                <a:gd name="T6" fmla="*/ 14 w 171"/>
                <a:gd name="T7" fmla="*/ 56 h 91"/>
                <a:gd name="T8" fmla="*/ 15 w 171"/>
                <a:gd name="T9" fmla="*/ 58 h 91"/>
                <a:gd name="T10" fmla="*/ 23 w 171"/>
                <a:gd name="T11" fmla="*/ 69 h 91"/>
                <a:gd name="T12" fmla="*/ 33 w 171"/>
                <a:gd name="T13" fmla="*/ 68 h 91"/>
                <a:gd name="T14" fmla="*/ 35 w 171"/>
                <a:gd name="T15" fmla="*/ 62 h 91"/>
                <a:gd name="T16" fmla="*/ 50 w 171"/>
                <a:gd name="T17" fmla="*/ 26 h 91"/>
                <a:gd name="T18" fmla="*/ 56 w 171"/>
                <a:gd name="T19" fmla="*/ 16 h 91"/>
                <a:gd name="T20" fmla="*/ 62 w 171"/>
                <a:gd name="T21" fmla="*/ 62 h 91"/>
                <a:gd name="T22" fmla="*/ 65 w 171"/>
                <a:gd name="T23" fmla="*/ 85 h 91"/>
                <a:gd name="T24" fmla="*/ 71 w 171"/>
                <a:gd name="T25" fmla="*/ 91 h 91"/>
                <a:gd name="T26" fmla="*/ 76 w 171"/>
                <a:gd name="T27" fmla="*/ 86 h 91"/>
                <a:gd name="T28" fmla="*/ 77 w 171"/>
                <a:gd name="T29" fmla="*/ 84 h 91"/>
                <a:gd name="T30" fmla="*/ 84 w 171"/>
                <a:gd name="T31" fmla="*/ 60 h 91"/>
                <a:gd name="T32" fmla="*/ 87 w 171"/>
                <a:gd name="T33" fmla="*/ 52 h 91"/>
                <a:gd name="T34" fmla="*/ 89 w 171"/>
                <a:gd name="T35" fmla="*/ 57 h 91"/>
                <a:gd name="T36" fmla="*/ 93 w 171"/>
                <a:gd name="T37" fmla="*/ 70 h 91"/>
                <a:gd name="T38" fmla="*/ 102 w 171"/>
                <a:gd name="T39" fmla="*/ 71 h 91"/>
                <a:gd name="T40" fmla="*/ 104 w 171"/>
                <a:gd name="T41" fmla="*/ 68 h 91"/>
                <a:gd name="T42" fmla="*/ 109 w 171"/>
                <a:gd name="T43" fmla="*/ 56 h 91"/>
                <a:gd name="T44" fmla="*/ 114 w 171"/>
                <a:gd name="T45" fmla="*/ 55 h 91"/>
                <a:gd name="T46" fmla="*/ 122 w 171"/>
                <a:gd name="T47" fmla="*/ 67 h 91"/>
                <a:gd name="T48" fmla="*/ 131 w 171"/>
                <a:gd name="T49" fmla="*/ 67 h 91"/>
                <a:gd name="T50" fmla="*/ 134 w 171"/>
                <a:gd name="T51" fmla="*/ 62 h 91"/>
                <a:gd name="T52" fmla="*/ 153 w 171"/>
                <a:gd name="T53" fmla="*/ 26 h 91"/>
                <a:gd name="T54" fmla="*/ 154 w 171"/>
                <a:gd name="T55" fmla="*/ 26 h 91"/>
                <a:gd name="T56" fmla="*/ 154 w 171"/>
                <a:gd name="T57" fmla="*/ 66 h 91"/>
                <a:gd name="T58" fmla="*/ 155 w 171"/>
                <a:gd name="T59" fmla="*/ 72 h 91"/>
                <a:gd name="T60" fmla="*/ 163 w 171"/>
                <a:gd name="T61" fmla="*/ 74 h 91"/>
                <a:gd name="T62" fmla="*/ 169 w 171"/>
                <a:gd name="T63" fmla="*/ 66 h 91"/>
                <a:gd name="T64" fmla="*/ 165 w 171"/>
                <a:gd name="T65" fmla="*/ 60 h 91"/>
                <a:gd name="T66" fmla="*/ 163 w 171"/>
                <a:gd name="T67" fmla="*/ 58 h 91"/>
                <a:gd name="T68" fmla="*/ 163 w 171"/>
                <a:gd name="T69" fmla="*/ 42 h 91"/>
                <a:gd name="T70" fmla="*/ 163 w 171"/>
                <a:gd name="T71" fmla="*/ 14 h 91"/>
                <a:gd name="T72" fmla="*/ 158 w 171"/>
                <a:gd name="T73" fmla="*/ 6 h 91"/>
                <a:gd name="T74" fmla="*/ 151 w 171"/>
                <a:gd name="T75" fmla="*/ 11 h 91"/>
                <a:gd name="T76" fmla="*/ 150 w 171"/>
                <a:gd name="T77" fmla="*/ 12 h 91"/>
                <a:gd name="T78" fmla="*/ 128 w 171"/>
                <a:gd name="T79" fmla="*/ 56 h 91"/>
                <a:gd name="T80" fmla="*/ 125 w 171"/>
                <a:gd name="T81" fmla="*/ 56 h 91"/>
                <a:gd name="T82" fmla="*/ 119 w 171"/>
                <a:gd name="T83" fmla="*/ 48 h 91"/>
                <a:gd name="T84" fmla="*/ 102 w 171"/>
                <a:gd name="T85" fmla="*/ 50 h 91"/>
                <a:gd name="T86" fmla="*/ 98 w 171"/>
                <a:gd name="T87" fmla="*/ 57 h 91"/>
                <a:gd name="T88" fmla="*/ 91 w 171"/>
                <a:gd name="T89" fmla="*/ 41 h 91"/>
                <a:gd name="T90" fmla="*/ 85 w 171"/>
                <a:gd name="T91" fmla="*/ 38 h 91"/>
                <a:gd name="T92" fmla="*/ 80 w 171"/>
                <a:gd name="T93" fmla="*/ 42 h 91"/>
                <a:gd name="T94" fmla="*/ 75 w 171"/>
                <a:gd name="T95" fmla="*/ 59 h 91"/>
                <a:gd name="T96" fmla="*/ 72 w 171"/>
                <a:gd name="T97" fmla="*/ 70 h 91"/>
                <a:gd name="T98" fmla="*/ 70 w 171"/>
                <a:gd name="T99" fmla="*/ 67 h 91"/>
                <a:gd name="T100" fmla="*/ 62 w 171"/>
                <a:gd name="T101" fmla="*/ 8 h 91"/>
                <a:gd name="T102" fmla="*/ 58 w 171"/>
                <a:gd name="T103" fmla="*/ 1 h 91"/>
                <a:gd name="T104" fmla="*/ 52 w 171"/>
                <a:gd name="T105" fmla="*/ 6 h 91"/>
                <a:gd name="T106" fmla="*/ 28 w 171"/>
                <a:gd name="T107" fmla="*/ 60 h 91"/>
                <a:gd name="T108" fmla="*/ 27 w 171"/>
                <a:gd name="T109" fmla="*/ 62 h 91"/>
                <a:gd name="T110" fmla="*/ 18 w 171"/>
                <a:gd name="T111" fmla="*/ 48 h 91"/>
                <a:gd name="T112" fmla="*/ 13 w 171"/>
                <a:gd name="T113" fmla="*/ 44 h 91"/>
                <a:gd name="T114" fmla="*/ 8 w 171"/>
                <a:gd name="T115" fmla="*/ 49 h 91"/>
                <a:gd name="T116" fmla="*/ 2 w 171"/>
                <a:gd name="T117" fmla="*/ 68 h 91"/>
                <a:gd name="T118" fmla="*/ 2 w 171"/>
                <a:gd name="T119" fmla="*/ 73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71" h="91">
                  <a:moveTo>
                    <a:pt x="2" y="73"/>
                  </a:moveTo>
                  <a:cubicBezTo>
                    <a:pt x="5" y="75"/>
                    <a:pt x="7" y="73"/>
                    <a:pt x="8" y="71"/>
                  </a:cubicBezTo>
                  <a:cubicBezTo>
                    <a:pt x="10" y="68"/>
                    <a:pt x="11" y="65"/>
                    <a:pt x="12" y="62"/>
                  </a:cubicBezTo>
                  <a:cubicBezTo>
                    <a:pt x="12" y="60"/>
                    <a:pt x="13" y="58"/>
                    <a:pt x="14" y="56"/>
                  </a:cubicBezTo>
                  <a:cubicBezTo>
                    <a:pt x="15" y="57"/>
                    <a:pt x="15" y="58"/>
                    <a:pt x="15" y="58"/>
                  </a:cubicBezTo>
                  <a:cubicBezTo>
                    <a:pt x="18" y="62"/>
                    <a:pt x="20" y="66"/>
                    <a:pt x="23" y="69"/>
                  </a:cubicBezTo>
                  <a:cubicBezTo>
                    <a:pt x="26" y="74"/>
                    <a:pt x="31" y="73"/>
                    <a:pt x="33" y="68"/>
                  </a:cubicBezTo>
                  <a:cubicBezTo>
                    <a:pt x="34" y="66"/>
                    <a:pt x="35" y="64"/>
                    <a:pt x="35" y="62"/>
                  </a:cubicBezTo>
                  <a:cubicBezTo>
                    <a:pt x="39" y="50"/>
                    <a:pt x="45" y="38"/>
                    <a:pt x="50" y="26"/>
                  </a:cubicBezTo>
                  <a:cubicBezTo>
                    <a:pt x="51" y="22"/>
                    <a:pt x="53" y="19"/>
                    <a:pt x="56" y="16"/>
                  </a:cubicBezTo>
                  <a:cubicBezTo>
                    <a:pt x="58" y="32"/>
                    <a:pt x="61" y="46"/>
                    <a:pt x="62" y="62"/>
                  </a:cubicBezTo>
                  <a:cubicBezTo>
                    <a:pt x="62" y="70"/>
                    <a:pt x="63" y="78"/>
                    <a:pt x="65" y="85"/>
                  </a:cubicBezTo>
                  <a:cubicBezTo>
                    <a:pt x="66" y="88"/>
                    <a:pt x="67" y="91"/>
                    <a:pt x="71" y="91"/>
                  </a:cubicBezTo>
                  <a:cubicBezTo>
                    <a:pt x="74" y="91"/>
                    <a:pt x="75" y="88"/>
                    <a:pt x="76" y="86"/>
                  </a:cubicBezTo>
                  <a:cubicBezTo>
                    <a:pt x="76" y="85"/>
                    <a:pt x="77" y="85"/>
                    <a:pt x="77" y="84"/>
                  </a:cubicBezTo>
                  <a:cubicBezTo>
                    <a:pt x="79" y="76"/>
                    <a:pt x="81" y="68"/>
                    <a:pt x="84" y="60"/>
                  </a:cubicBezTo>
                  <a:cubicBezTo>
                    <a:pt x="85" y="58"/>
                    <a:pt x="85" y="55"/>
                    <a:pt x="87" y="52"/>
                  </a:cubicBezTo>
                  <a:cubicBezTo>
                    <a:pt x="88" y="54"/>
                    <a:pt x="88" y="55"/>
                    <a:pt x="89" y="57"/>
                  </a:cubicBezTo>
                  <a:cubicBezTo>
                    <a:pt x="90" y="61"/>
                    <a:pt x="91" y="66"/>
                    <a:pt x="93" y="70"/>
                  </a:cubicBezTo>
                  <a:cubicBezTo>
                    <a:pt x="95" y="74"/>
                    <a:pt x="99" y="75"/>
                    <a:pt x="102" y="71"/>
                  </a:cubicBezTo>
                  <a:cubicBezTo>
                    <a:pt x="103" y="70"/>
                    <a:pt x="103" y="69"/>
                    <a:pt x="104" y="68"/>
                  </a:cubicBezTo>
                  <a:cubicBezTo>
                    <a:pt x="106" y="64"/>
                    <a:pt x="107" y="59"/>
                    <a:pt x="109" y="56"/>
                  </a:cubicBezTo>
                  <a:cubicBezTo>
                    <a:pt x="111" y="52"/>
                    <a:pt x="112" y="52"/>
                    <a:pt x="114" y="55"/>
                  </a:cubicBezTo>
                  <a:cubicBezTo>
                    <a:pt x="117" y="59"/>
                    <a:pt x="119" y="63"/>
                    <a:pt x="122" y="67"/>
                  </a:cubicBezTo>
                  <a:cubicBezTo>
                    <a:pt x="124" y="71"/>
                    <a:pt x="128" y="71"/>
                    <a:pt x="131" y="67"/>
                  </a:cubicBezTo>
                  <a:cubicBezTo>
                    <a:pt x="132" y="66"/>
                    <a:pt x="133" y="64"/>
                    <a:pt x="134" y="62"/>
                  </a:cubicBezTo>
                  <a:cubicBezTo>
                    <a:pt x="141" y="50"/>
                    <a:pt x="147" y="38"/>
                    <a:pt x="153" y="26"/>
                  </a:cubicBezTo>
                  <a:cubicBezTo>
                    <a:pt x="153" y="26"/>
                    <a:pt x="154" y="26"/>
                    <a:pt x="154" y="26"/>
                  </a:cubicBezTo>
                  <a:cubicBezTo>
                    <a:pt x="154" y="39"/>
                    <a:pt x="154" y="53"/>
                    <a:pt x="154" y="66"/>
                  </a:cubicBezTo>
                  <a:cubicBezTo>
                    <a:pt x="154" y="68"/>
                    <a:pt x="154" y="70"/>
                    <a:pt x="155" y="72"/>
                  </a:cubicBezTo>
                  <a:cubicBezTo>
                    <a:pt x="156" y="76"/>
                    <a:pt x="160" y="77"/>
                    <a:pt x="163" y="74"/>
                  </a:cubicBezTo>
                  <a:cubicBezTo>
                    <a:pt x="165" y="72"/>
                    <a:pt x="167" y="69"/>
                    <a:pt x="169" y="66"/>
                  </a:cubicBezTo>
                  <a:cubicBezTo>
                    <a:pt x="171" y="63"/>
                    <a:pt x="169" y="60"/>
                    <a:pt x="165" y="60"/>
                  </a:cubicBezTo>
                  <a:cubicBezTo>
                    <a:pt x="163" y="60"/>
                    <a:pt x="163" y="59"/>
                    <a:pt x="163" y="58"/>
                  </a:cubicBezTo>
                  <a:cubicBezTo>
                    <a:pt x="163" y="52"/>
                    <a:pt x="163" y="47"/>
                    <a:pt x="163" y="42"/>
                  </a:cubicBezTo>
                  <a:cubicBezTo>
                    <a:pt x="163" y="33"/>
                    <a:pt x="163" y="23"/>
                    <a:pt x="163" y="14"/>
                  </a:cubicBezTo>
                  <a:cubicBezTo>
                    <a:pt x="163" y="10"/>
                    <a:pt x="161" y="7"/>
                    <a:pt x="158" y="6"/>
                  </a:cubicBezTo>
                  <a:cubicBezTo>
                    <a:pt x="154" y="5"/>
                    <a:pt x="152" y="9"/>
                    <a:pt x="151" y="11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43" y="27"/>
                    <a:pt x="135" y="41"/>
                    <a:pt x="128" y="56"/>
                  </a:cubicBezTo>
                  <a:cubicBezTo>
                    <a:pt x="127" y="58"/>
                    <a:pt x="126" y="58"/>
                    <a:pt x="125" y="56"/>
                  </a:cubicBezTo>
                  <a:cubicBezTo>
                    <a:pt x="123" y="53"/>
                    <a:pt x="121" y="50"/>
                    <a:pt x="119" y="48"/>
                  </a:cubicBezTo>
                  <a:cubicBezTo>
                    <a:pt x="113" y="42"/>
                    <a:pt x="106" y="43"/>
                    <a:pt x="102" y="50"/>
                  </a:cubicBezTo>
                  <a:cubicBezTo>
                    <a:pt x="101" y="52"/>
                    <a:pt x="100" y="55"/>
                    <a:pt x="98" y="57"/>
                  </a:cubicBezTo>
                  <a:cubicBezTo>
                    <a:pt x="97" y="51"/>
                    <a:pt x="94" y="46"/>
                    <a:pt x="91" y="41"/>
                  </a:cubicBezTo>
                  <a:cubicBezTo>
                    <a:pt x="90" y="39"/>
                    <a:pt x="88" y="38"/>
                    <a:pt x="85" y="38"/>
                  </a:cubicBezTo>
                  <a:cubicBezTo>
                    <a:pt x="82" y="38"/>
                    <a:pt x="81" y="40"/>
                    <a:pt x="80" y="42"/>
                  </a:cubicBezTo>
                  <a:cubicBezTo>
                    <a:pt x="78" y="48"/>
                    <a:pt x="76" y="53"/>
                    <a:pt x="75" y="59"/>
                  </a:cubicBezTo>
                  <a:cubicBezTo>
                    <a:pt x="74" y="63"/>
                    <a:pt x="73" y="67"/>
                    <a:pt x="72" y="70"/>
                  </a:cubicBezTo>
                  <a:cubicBezTo>
                    <a:pt x="71" y="69"/>
                    <a:pt x="70" y="68"/>
                    <a:pt x="70" y="67"/>
                  </a:cubicBezTo>
                  <a:cubicBezTo>
                    <a:pt x="69" y="47"/>
                    <a:pt x="66" y="27"/>
                    <a:pt x="62" y="8"/>
                  </a:cubicBezTo>
                  <a:cubicBezTo>
                    <a:pt x="61" y="5"/>
                    <a:pt x="61" y="2"/>
                    <a:pt x="58" y="1"/>
                  </a:cubicBezTo>
                  <a:cubicBezTo>
                    <a:pt x="54" y="0"/>
                    <a:pt x="53" y="4"/>
                    <a:pt x="52" y="6"/>
                  </a:cubicBezTo>
                  <a:cubicBezTo>
                    <a:pt x="42" y="23"/>
                    <a:pt x="34" y="41"/>
                    <a:pt x="28" y="60"/>
                  </a:cubicBezTo>
                  <a:cubicBezTo>
                    <a:pt x="28" y="61"/>
                    <a:pt x="28" y="61"/>
                    <a:pt x="27" y="62"/>
                  </a:cubicBezTo>
                  <a:cubicBezTo>
                    <a:pt x="24" y="57"/>
                    <a:pt x="21" y="53"/>
                    <a:pt x="18" y="48"/>
                  </a:cubicBezTo>
                  <a:cubicBezTo>
                    <a:pt x="17" y="46"/>
                    <a:pt x="16" y="44"/>
                    <a:pt x="13" y="44"/>
                  </a:cubicBezTo>
                  <a:cubicBezTo>
                    <a:pt x="10" y="44"/>
                    <a:pt x="9" y="47"/>
                    <a:pt x="8" y="49"/>
                  </a:cubicBezTo>
                  <a:cubicBezTo>
                    <a:pt x="7" y="55"/>
                    <a:pt x="5" y="62"/>
                    <a:pt x="2" y="68"/>
                  </a:cubicBezTo>
                  <a:cubicBezTo>
                    <a:pt x="1" y="70"/>
                    <a:pt x="0" y="72"/>
                    <a:pt x="2" y="73"/>
                  </a:cubicBezTo>
                  <a:close/>
                </a:path>
              </a:pathLst>
            </a:custGeom>
            <a:solidFill>
              <a:srgbClr val="57B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2" name="işḻîḓê"/>
            <p:cNvSpPr/>
            <p:nvPr/>
          </p:nvSpPr>
          <p:spPr bwMode="auto">
            <a:xfrm>
              <a:off x="5548313" y="2219326"/>
              <a:ext cx="211138" cy="138113"/>
            </a:xfrm>
            <a:custGeom>
              <a:avLst/>
              <a:gdLst>
                <a:gd name="T0" fmla="*/ 50 w 64"/>
                <a:gd name="T1" fmla="*/ 10 h 42"/>
                <a:gd name="T2" fmla="*/ 24 w 64"/>
                <a:gd name="T3" fmla="*/ 5 h 42"/>
                <a:gd name="T4" fmla="*/ 1 w 64"/>
                <a:gd name="T5" fmla="*/ 36 h 42"/>
                <a:gd name="T6" fmla="*/ 6 w 64"/>
                <a:gd name="T7" fmla="*/ 42 h 42"/>
                <a:gd name="T8" fmla="*/ 61 w 64"/>
                <a:gd name="T9" fmla="*/ 36 h 42"/>
                <a:gd name="T10" fmla="*/ 64 w 64"/>
                <a:gd name="T11" fmla="*/ 33 h 42"/>
                <a:gd name="T12" fmla="*/ 50 w 64"/>
                <a:gd name="T13" fmla="*/ 1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42">
                  <a:moveTo>
                    <a:pt x="50" y="10"/>
                  </a:moveTo>
                  <a:cubicBezTo>
                    <a:pt x="42" y="3"/>
                    <a:pt x="33" y="0"/>
                    <a:pt x="24" y="5"/>
                  </a:cubicBezTo>
                  <a:cubicBezTo>
                    <a:pt x="12" y="12"/>
                    <a:pt x="3" y="22"/>
                    <a:pt x="1" y="36"/>
                  </a:cubicBezTo>
                  <a:cubicBezTo>
                    <a:pt x="0" y="42"/>
                    <a:pt x="0" y="42"/>
                    <a:pt x="6" y="42"/>
                  </a:cubicBezTo>
                  <a:cubicBezTo>
                    <a:pt x="24" y="40"/>
                    <a:pt x="43" y="38"/>
                    <a:pt x="61" y="36"/>
                  </a:cubicBezTo>
                  <a:cubicBezTo>
                    <a:pt x="63" y="36"/>
                    <a:pt x="64" y="36"/>
                    <a:pt x="64" y="33"/>
                  </a:cubicBezTo>
                  <a:cubicBezTo>
                    <a:pt x="61" y="24"/>
                    <a:pt x="57" y="16"/>
                    <a:pt x="50" y="10"/>
                  </a:cubicBezTo>
                  <a:close/>
                </a:path>
              </a:pathLst>
            </a:custGeom>
            <a:solidFill>
              <a:srgbClr val="D7FA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3" name="îṧḻíḋé"/>
            <p:cNvSpPr/>
            <p:nvPr/>
          </p:nvSpPr>
          <p:spPr bwMode="auto">
            <a:xfrm>
              <a:off x="4903788" y="2259013"/>
              <a:ext cx="212725" cy="115888"/>
            </a:xfrm>
            <a:custGeom>
              <a:avLst/>
              <a:gdLst>
                <a:gd name="T0" fmla="*/ 39 w 64"/>
                <a:gd name="T1" fmla="*/ 2 h 35"/>
                <a:gd name="T2" fmla="*/ 27 w 64"/>
                <a:gd name="T3" fmla="*/ 2 h 35"/>
                <a:gd name="T4" fmla="*/ 4 w 64"/>
                <a:gd name="T5" fmla="*/ 22 h 35"/>
                <a:gd name="T6" fmla="*/ 0 w 64"/>
                <a:gd name="T7" fmla="*/ 32 h 35"/>
                <a:gd name="T8" fmla="*/ 3 w 64"/>
                <a:gd name="T9" fmla="*/ 35 h 35"/>
                <a:gd name="T10" fmla="*/ 22 w 64"/>
                <a:gd name="T11" fmla="*/ 35 h 35"/>
                <a:gd name="T12" fmla="*/ 22 w 64"/>
                <a:gd name="T13" fmla="*/ 35 h 35"/>
                <a:gd name="T14" fmla="*/ 34 w 64"/>
                <a:gd name="T15" fmla="*/ 35 h 35"/>
                <a:gd name="T16" fmla="*/ 61 w 64"/>
                <a:gd name="T17" fmla="*/ 32 h 35"/>
                <a:gd name="T18" fmla="*/ 63 w 64"/>
                <a:gd name="T19" fmla="*/ 29 h 35"/>
                <a:gd name="T20" fmla="*/ 39 w 64"/>
                <a:gd name="T2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4" h="35">
                  <a:moveTo>
                    <a:pt x="39" y="2"/>
                  </a:moveTo>
                  <a:cubicBezTo>
                    <a:pt x="35" y="0"/>
                    <a:pt x="31" y="0"/>
                    <a:pt x="27" y="2"/>
                  </a:cubicBezTo>
                  <a:cubicBezTo>
                    <a:pt x="18" y="7"/>
                    <a:pt x="10" y="13"/>
                    <a:pt x="4" y="22"/>
                  </a:cubicBezTo>
                  <a:cubicBezTo>
                    <a:pt x="2" y="25"/>
                    <a:pt x="1" y="29"/>
                    <a:pt x="0" y="32"/>
                  </a:cubicBezTo>
                  <a:cubicBezTo>
                    <a:pt x="0" y="35"/>
                    <a:pt x="1" y="35"/>
                    <a:pt x="3" y="35"/>
                  </a:cubicBezTo>
                  <a:cubicBezTo>
                    <a:pt x="10" y="35"/>
                    <a:pt x="16" y="35"/>
                    <a:pt x="22" y="35"/>
                  </a:cubicBezTo>
                  <a:cubicBezTo>
                    <a:pt x="22" y="35"/>
                    <a:pt x="22" y="35"/>
                    <a:pt x="22" y="35"/>
                  </a:cubicBezTo>
                  <a:cubicBezTo>
                    <a:pt x="26" y="35"/>
                    <a:pt x="30" y="35"/>
                    <a:pt x="34" y="35"/>
                  </a:cubicBezTo>
                  <a:cubicBezTo>
                    <a:pt x="43" y="35"/>
                    <a:pt x="52" y="34"/>
                    <a:pt x="61" y="32"/>
                  </a:cubicBezTo>
                  <a:cubicBezTo>
                    <a:pt x="62" y="32"/>
                    <a:pt x="64" y="32"/>
                    <a:pt x="63" y="29"/>
                  </a:cubicBezTo>
                  <a:cubicBezTo>
                    <a:pt x="59" y="16"/>
                    <a:pt x="52" y="7"/>
                    <a:pt x="39" y="2"/>
                  </a:cubicBezTo>
                  <a:close/>
                </a:path>
              </a:pathLst>
            </a:custGeom>
            <a:solidFill>
              <a:srgbClr val="D7FAF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4" name="í$ḷïḓe"/>
            <p:cNvSpPr/>
            <p:nvPr/>
          </p:nvSpPr>
          <p:spPr bwMode="auto">
            <a:xfrm>
              <a:off x="7069138" y="2192338"/>
              <a:ext cx="1419225" cy="1365250"/>
            </a:xfrm>
            <a:custGeom>
              <a:avLst/>
              <a:gdLst>
                <a:gd name="T0" fmla="*/ 90 w 430"/>
                <a:gd name="T1" fmla="*/ 317 h 414"/>
                <a:gd name="T2" fmla="*/ 83 w 430"/>
                <a:gd name="T3" fmla="*/ 310 h 414"/>
                <a:gd name="T4" fmla="*/ 44 w 430"/>
                <a:gd name="T5" fmla="*/ 310 h 414"/>
                <a:gd name="T6" fmla="*/ 0 w 430"/>
                <a:gd name="T7" fmla="*/ 265 h 414"/>
                <a:gd name="T8" fmla="*/ 0 w 430"/>
                <a:gd name="T9" fmla="*/ 45 h 414"/>
                <a:gd name="T10" fmla="*/ 45 w 430"/>
                <a:gd name="T11" fmla="*/ 0 h 414"/>
                <a:gd name="T12" fmla="*/ 383 w 430"/>
                <a:gd name="T13" fmla="*/ 0 h 414"/>
                <a:gd name="T14" fmla="*/ 429 w 430"/>
                <a:gd name="T15" fmla="*/ 44 h 414"/>
                <a:gd name="T16" fmla="*/ 429 w 430"/>
                <a:gd name="T17" fmla="*/ 267 h 414"/>
                <a:gd name="T18" fmla="*/ 382 w 430"/>
                <a:gd name="T19" fmla="*/ 310 h 414"/>
                <a:gd name="T20" fmla="*/ 196 w 430"/>
                <a:gd name="T21" fmla="*/ 310 h 414"/>
                <a:gd name="T22" fmla="*/ 179 w 430"/>
                <a:gd name="T23" fmla="*/ 317 h 414"/>
                <a:gd name="T24" fmla="*/ 105 w 430"/>
                <a:gd name="T25" fmla="*/ 411 h 414"/>
                <a:gd name="T26" fmla="*/ 97 w 430"/>
                <a:gd name="T27" fmla="*/ 414 h 414"/>
                <a:gd name="T28" fmla="*/ 90 w 430"/>
                <a:gd name="T29" fmla="*/ 317 h 4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30" h="414">
                  <a:moveTo>
                    <a:pt x="90" y="317"/>
                  </a:moveTo>
                  <a:cubicBezTo>
                    <a:pt x="90" y="311"/>
                    <a:pt x="88" y="310"/>
                    <a:pt x="83" y="310"/>
                  </a:cubicBezTo>
                  <a:cubicBezTo>
                    <a:pt x="70" y="310"/>
                    <a:pt x="57" y="310"/>
                    <a:pt x="44" y="310"/>
                  </a:cubicBezTo>
                  <a:cubicBezTo>
                    <a:pt x="19" y="309"/>
                    <a:pt x="0" y="291"/>
                    <a:pt x="0" y="265"/>
                  </a:cubicBezTo>
                  <a:cubicBezTo>
                    <a:pt x="0" y="192"/>
                    <a:pt x="0" y="119"/>
                    <a:pt x="0" y="45"/>
                  </a:cubicBezTo>
                  <a:cubicBezTo>
                    <a:pt x="0" y="19"/>
                    <a:pt x="19" y="0"/>
                    <a:pt x="45" y="0"/>
                  </a:cubicBezTo>
                  <a:cubicBezTo>
                    <a:pt x="158" y="0"/>
                    <a:pt x="271" y="0"/>
                    <a:pt x="383" y="0"/>
                  </a:cubicBezTo>
                  <a:cubicBezTo>
                    <a:pt x="409" y="0"/>
                    <a:pt x="429" y="18"/>
                    <a:pt x="429" y="44"/>
                  </a:cubicBezTo>
                  <a:cubicBezTo>
                    <a:pt x="430" y="118"/>
                    <a:pt x="430" y="192"/>
                    <a:pt x="429" y="267"/>
                  </a:cubicBezTo>
                  <a:cubicBezTo>
                    <a:pt x="429" y="292"/>
                    <a:pt x="409" y="310"/>
                    <a:pt x="382" y="310"/>
                  </a:cubicBezTo>
                  <a:cubicBezTo>
                    <a:pt x="320" y="310"/>
                    <a:pt x="258" y="310"/>
                    <a:pt x="196" y="310"/>
                  </a:cubicBezTo>
                  <a:cubicBezTo>
                    <a:pt x="188" y="310"/>
                    <a:pt x="183" y="312"/>
                    <a:pt x="179" y="317"/>
                  </a:cubicBezTo>
                  <a:cubicBezTo>
                    <a:pt x="154" y="346"/>
                    <a:pt x="111" y="406"/>
                    <a:pt x="105" y="411"/>
                  </a:cubicBezTo>
                  <a:cubicBezTo>
                    <a:pt x="99" y="414"/>
                    <a:pt x="97" y="414"/>
                    <a:pt x="97" y="414"/>
                  </a:cubicBezTo>
                  <a:cubicBezTo>
                    <a:pt x="85" y="414"/>
                    <a:pt x="90" y="338"/>
                    <a:pt x="90" y="317"/>
                  </a:cubicBezTo>
                  <a:close/>
                </a:path>
              </a:pathLst>
            </a:custGeom>
            <a:solidFill>
              <a:srgbClr val="FEFEF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5" name="ïślíďe"/>
            <p:cNvSpPr/>
            <p:nvPr/>
          </p:nvSpPr>
          <p:spPr bwMode="auto">
            <a:xfrm>
              <a:off x="7346950" y="2614613"/>
              <a:ext cx="165100" cy="168275"/>
            </a:xfrm>
            <a:custGeom>
              <a:avLst/>
              <a:gdLst>
                <a:gd name="T0" fmla="*/ 0 w 50"/>
                <a:gd name="T1" fmla="*/ 25 h 51"/>
                <a:gd name="T2" fmla="*/ 25 w 50"/>
                <a:gd name="T3" fmla="*/ 0 h 51"/>
                <a:gd name="T4" fmla="*/ 50 w 50"/>
                <a:gd name="T5" fmla="*/ 26 h 51"/>
                <a:gd name="T6" fmla="*/ 25 w 50"/>
                <a:gd name="T7" fmla="*/ 50 h 51"/>
                <a:gd name="T8" fmla="*/ 0 w 50"/>
                <a:gd name="T9" fmla="*/ 2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1">
                  <a:moveTo>
                    <a:pt x="0" y="25"/>
                  </a:moveTo>
                  <a:cubicBezTo>
                    <a:pt x="0" y="11"/>
                    <a:pt x="11" y="0"/>
                    <a:pt x="25" y="0"/>
                  </a:cubicBezTo>
                  <a:cubicBezTo>
                    <a:pt x="39" y="1"/>
                    <a:pt x="50" y="11"/>
                    <a:pt x="50" y="26"/>
                  </a:cubicBezTo>
                  <a:cubicBezTo>
                    <a:pt x="50" y="39"/>
                    <a:pt x="38" y="51"/>
                    <a:pt x="25" y="50"/>
                  </a:cubicBezTo>
                  <a:cubicBezTo>
                    <a:pt x="11" y="50"/>
                    <a:pt x="0" y="39"/>
                    <a:pt x="0" y="25"/>
                  </a:cubicBezTo>
                  <a:close/>
                </a:path>
              </a:pathLst>
            </a:custGeom>
            <a:solidFill>
              <a:srgbClr val="555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6" name="ïSḷíḑe"/>
            <p:cNvSpPr/>
            <p:nvPr/>
          </p:nvSpPr>
          <p:spPr bwMode="auto">
            <a:xfrm>
              <a:off x="8043863" y="2614613"/>
              <a:ext cx="165100" cy="168275"/>
            </a:xfrm>
            <a:custGeom>
              <a:avLst/>
              <a:gdLst>
                <a:gd name="T0" fmla="*/ 50 w 50"/>
                <a:gd name="T1" fmla="*/ 25 h 51"/>
                <a:gd name="T2" fmla="*/ 26 w 50"/>
                <a:gd name="T3" fmla="*/ 51 h 51"/>
                <a:gd name="T4" fmla="*/ 0 w 50"/>
                <a:gd name="T5" fmla="*/ 26 h 51"/>
                <a:gd name="T6" fmla="*/ 25 w 50"/>
                <a:gd name="T7" fmla="*/ 0 h 51"/>
                <a:gd name="T8" fmla="*/ 50 w 50"/>
                <a:gd name="T9" fmla="*/ 25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51">
                  <a:moveTo>
                    <a:pt x="50" y="25"/>
                  </a:moveTo>
                  <a:cubicBezTo>
                    <a:pt x="50" y="39"/>
                    <a:pt x="39" y="50"/>
                    <a:pt x="26" y="51"/>
                  </a:cubicBezTo>
                  <a:cubicBezTo>
                    <a:pt x="12" y="51"/>
                    <a:pt x="0" y="39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39" y="0"/>
                    <a:pt x="50" y="11"/>
                    <a:pt x="50" y="25"/>
                  </a:cubicBezTo>
                  <a:close/>
                </a:path>
              </a:pathLst>
            </a:custGeom>
            <a:solidFill>
              <a:srgbClr val="555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7" name="iṧḻíḓè"/>
            <p:cNvSpPr/>
            <p:nvPr/>
          </p:nvSpPr>
          <p:spPr bwMode="auto">
            <a:xfrm>
              <a:off x="7693025" y="2614613"/>
              <a:ext cx="168275" cy="168275"/>
            </a:xfrm>
            <a:custGeom>
              <a:avLst/>
              <a:gdLst>
                <a:gd name="T0" fmla="*/ 1 w 51"/>
                <a:gd name="T1" fmla="*/ 26 h 51"/>
                <a:gd name="T2" fmla="*/ 25 w 51"/>
                <a:gd name="T3" fmla="*/ 0 h 51"/>
                <a:gd name="T4" fmla="*/ 51 w 51"/>
                <a:gd name="T5" fmla="*/ 25 h 51"/>
                <a:gd name="T6" fmla="*/ 26 w 51"/>
                <a:gd name="T7" fmla="*/ 50 h 51"/>
                <a:gd name="T8" fmla="*/ 1 w 51"/>
                <a:gd name="T9" fmla="*/ 2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51">
                  <a:moveTo>
                    <a:pt x="1" y="26"/>
                  </a:moveTo>
                  <a:cubicBezTo>
                    <a:pt x="0" y="11"/>
                    <a:pt x="11" y="1"/>
                    <a:pt x="25" y="0"/>
                  </a:cubicBezTo>
                  <a:cubicBezTo>
                    <a:pt x="39" y="0"/>
                    <a:pt x="51" y="11"/>
                    <a:pt x="51" y="25"/>
                  </a:cubicBezTo>
                  <a:cubicBezTo>
                    <a:pt x="51" y="38"/>
                    <a:pt x="40" y="50"/>
                    <a:pt x="26" y="50"/>
                  </a:cubicBezTo>
                  <a:cubicBezTo>
                    <a:pt x="12" y="51"/>
                    <a:pt x="1" y="40"/>
                    <a:pt x="1" y="26"/>
                  </a:cubicBezTo>
                  <a:close/>
                </a:path>
              </a:pathLst>
            </a:custGeom>
            <a:solidFill>
              <a:srgbClr val="555B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1504286" y="2514189"/>
            <a:ext cx="2965360" cy="515803"/>
          </a:xfrm>
        </p:spPr>
        <p:txBody>
          <a:bodyPr/>
          <a:lstStyle/>
          <a:p>
            <a:r>
              <a:rPr lang="zh-CN" altLang="en-US" dirty="0"/>
              <a:t>移动设备操作系统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操作系统简介</a:t>
            </a:r>
          </a:p>
        </p:txBody>
      </p:sp>
      <p:sp>
        <p:nvSpPr>
          <p:cNvPr id="5" name="矩形 4"/>
          <p:cNvSpPr/>
          <p:nvPr/>
        </p:nvSpPr>
        <p:spPr>
          <a:xfrm>
            <a:off x="1544614" y="3046287"/>
            <a:ext cx="35131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iOS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苹果手机</a:t>
            </a:r>
          </a:p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Android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小米，华为，三星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pic>
        <p:nvPicPr>
          <p:cNvPr id="4098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3825" y="1674687"/>
            <a:ext cx="5337175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1309287" y="1491499"/>
            <a:ext cx="2965360" cy="515803"/>
          </a:xfrm>
        </p:spPr>
        <p:txBody>
          <a:bodyPr/>
          <a:lstStyle/>
          <a:p>
            <a:r>
              <a:rPr lang="zh-CN" altLang="en-US" dirty="0"/>
              <a:t>虚拟机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操作系统简介</a:t>
            </a:r>
          </a:p>
        </p:txBody>
      </p:sp>
      <p:sp>
        <p:nvSpPr>
          <p:cNvPr id="5" name="矩形 4"/>
          <p:cNvSpPr/>
          <p:nvPr/>
        </p:nvSpPr>
        <p:spPr>
          <a:xfrm>
            <a:off x="1309287" y="2224891"/>
            <a:ext cx="6344051" cy="30008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虚拟机（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Virtual Machine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）指通过软件模拟的具有完整硬件系统功能的、运行在一个完全隔离环境中 的完整计算机系统虚拟系统通过生成现有操作系统的全新虚拟镜像，具有真实操作系统完全一样的功能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,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进入虚拟系统后，所有操作都是在这个全新的独立的虚拟系统里面进行，可以独立安装运行软件，保存 数据，拥有自己的独立桌面，不会对真正的系统产生任何影响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3338" y="1273910"/>
            <a:ext cx="3043238" cy="208183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5275" y="3516878"/>
            <a:ext cx="2475794" cy="230505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sym typeface="微软雅黑" panose="020B0503020204020204" pitchFamily="34" charset="-122"/>
              </a:rPr>
              <a:t>Linux</a:t>
            </a:r>
            <a:r>
              <a:rPr lang="zh-CN" altLang="en-US" dirty="0">
                <a:sym typeface="微软雅黑" panose="020B0503020204020204" pitchFamily="34" charset="-122"/>
              </a:rPr>
              <a:t>简介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561467" y="870508"/>
            <a:ext cx="3353307" cy="515803"/>
          </a:xfrm>
        </p:spPr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操作系统的发展历史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简介</a:t>
            </a:r>
          </a:p>
        </p:txBody>
      </p:sp>
      <p:sp>
        <p:nvSpPr>
          <p:cNvPr id="3" name="矩形 2"/>
          <p:cNvSpPr/>
          <p:nvPr/>
        </p:nvSpPr>
        <p:spPr>
          <a:xfrm>
            <a:off x="1818767" y="1680388"/>
            <a:ext cx="133882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Unix</a:t>
            </a: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的发展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00295" y="2343798"/>
            <a:ext cx="8315325" cy="29854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1965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年左后由贝尔实验室计划要建立一套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MULTICS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操作系统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1969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年前后这个项目进度缓慢，资金短缺，贝尔实验室退出了研究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1969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年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Ken Thompson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（肯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汤普森）使用汇编写出了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Unix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操作系统的原型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1970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年，美国贝尔实验室的</a:t>
            </a:r>
            <a:r>
              <a:rPr lang="en-US" altLang="zh-CN" sz="1400" dirty="0" err="1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KenThompson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，他用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语言写了第一个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UNIX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操作系统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1971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年，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DennisM.Ritchie(</a:t>
            </a:r>
            <a:r>
              <a:rPr lang="en-US" altLang="zh-CN" sz="1400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丹尼斯</a:t>
            </a:r>
            <a:r>
              <a:rPr lang="en-US" altLang="zh-CN" sz="1400" dirty="0" err="1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en-US" altLang="zh-CN" sz="1400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里奇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 ，</a:t>
            </a:r>
            <a:r>
              <a:rPr lang="en-US" altLang="zh-CN" sz="1400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加入了</a:t>
            </a:r>
            <a:r>
              <a:rPr lang="en-US" altLang="zh-CN" sz="1400" dirty="0" err="1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Thompson</a:t>
            </a:r>
            <a:r>
              <a:rPr lang="en-US" altLang="zh-CN" sz="1400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的开发项目，合作开发</a:t>
            </a:r>
            <a:r>
              <a:rPr lang="en-US" altLang="zh-CN" sz="1400" dirty="0" err="1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UNIX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，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1972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年，</a:t>
            </a:r>
            <a:r>
              <a:rPr lang="en-US" altLang="zh-CN" sz="1400" dirty="0" err="1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DennisM.Ritchie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丹尼斯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·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里奇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语言的基础上最终设计出了一种新的语言， 这就是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zh-CN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语言</a:t>
            </a:r>
          </a:p>
          <a:p>
            <a:pPr marL="342900" indent="-342900"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1973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年初，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语言的主体完成，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Thompson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Ritchie</a:t>
            </a:r>
            <a:r>
              <a:rPr lang="en-US" altLang="zh-CN" sz="1400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完全重写了现在大名鼎鼎的</a:t>
            </a:r>
            <a:r>
              <a:rPr lang="en-US" altLang="zh-CN" sz="1400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sz="1400" dirty="0" err="1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Unix</a:t>
            </a:r>
            <a:r>
              <a:rPr lang="en-US" altLang="zh-CN" sz="1400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操作系统</a:t>
            </a:r>
            <a:endParaRPr lang="zh-CN" altLang="zh-CN" sz="1400" dirty="0">
              <a:latin typeface="Cambria" panose="020405030504060302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561467" y="870508"/>
            <a:ext cx="3353307" cy="515803"/>
          </a:xfrm>
        </p:spPr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操作系统的发展历史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简介</a:t>
            </a:r>
          </a:p>
        </p:txBody>
      </p:sp>
      <p:sp>
        <p:nvSpPr>
          <p:cNvPr id="3" name="矩形 2"/>
          <p:cNvSpPr/>
          <p:nvPr/>
        </p:nvSpPr>
        <p:spPr>
          <a:xfrm>
            <a:off x="1818767" y="1680388"/>
            <a:ext cx="12105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kern="1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Minix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发展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938337" y="2343797"/>
            <a:ext cx="8315325" cy="2104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因为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AT&amp;T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（通用电气）的政策改变，在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Version7Unix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推出之后，发布新的使用条款，将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UNIX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源代码 私有化，在大学中不再能使用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UNIX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源代码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AndrewS.Tanenbaum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（塔能鲍姆）教授为了能在课堂上教授学生操作系统运作的细节，决定在不使 用任何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AT&amp;T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的源代码前提下，自行开发与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UNIX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兼容的操作系统，以避免版权上的争议 以小型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UNIX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（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mini-UNIX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）之意，将它称为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MINIX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38200" y="2652936"/>
            <a:ext cx="10515600" cy="1325563"/>
          </a:xfrm>
        </p:spPr>
        <p:txBody>
          <a:bodyPr/>
          <a:lstStyle/>
          <a:p>
            <a:r>
              <a:rPr lang="zh-CN" altLang="en-US"/>
              <a:t>复习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561467" y="870508"/>
            <a:ext cx="3353307" cy="515803"/>
          </a:xfrm>
        </p:spPr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操作系统的发展历史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简介</a:t>
            </a:r>
          </a:p>
        </p:txBody>
      </p:sp>
      <p:sp>
        <p:nvSpPr>
          <p:cNvPr id="3" name="矩形 2"/>
          <p:cNvSpPr/>
          <p:nvPr/>
        </p:nvSpPr>
        <p:spPr>
          <a:xfrm>
            <a:off x="1818767" y="1680388"/>
            <a:ext cx="112082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kern="1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linux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发展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1818767" y="2343797"/>
            <a:ext cx="8315325" cy="2520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1991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年</a:t>
            </a:r>
            <a:r>
              <a:rPr lang="zh-CN" altLang="zh-CN" b="1" dirty="0">
                <a:latin typeface="新宋体" panose="02010609030101010101" pitchFamily="49" charset="-122"/>
                <a:ea typeface="新宋体" panose="02010609030101010101" pitchFamily="49" charset="-122"/>
              </a:rPr>
              <a:t>林纳斯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（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Linus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）就读于赫尔辛基大学期间，对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Unix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产生浓厚兴趣，尝试着在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Minix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上做一些开 发工作因为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Minix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只是教学使用，因此功能并不强，林纳斯经常要用他的终端仿真器（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TerminalEmulato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r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）去访问大学主机上的新闻组和邮件，为了方便读写和下载文件，他自己</a:t>
            </a:r>
            <a:r>
              <a:rPr lang="zh-CN" altLang="zh-CN" b="1" dirty="0">
                <a:latin typeface="新宋体" panose="02010609030101010101" pitchFamily="49" charset="-122"/>
                <a:ea typeface="新宋体" panose="02010609030101010101" pitchFamily="49" charset="-122"/>
              </a:rPr>
              <a:t>编写了磁盘驱动程序和文件系统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，这些在后来成为了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第一个内核的雏形。林纳斯利用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GNU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的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bash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当做开发环境，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gcc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当做编译工 具，编写了</a:t>
            </a:r>
            <a:r>
              <a:rPr lang="en-US" altLang="zh-CN" b="1" dirty="0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zh-CN" b="1" dirty="0">
                <a:latin typeface="新宋体" panose="02010609030101010101" pitchFamily="49" charset="-122"/>
                <a:ea typeface="新宋体" panose="02010609030101010101" pitchFamily="49" charset="-122"/>
              </a:rPr>
              <a:t>内核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，一开始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并不能兼容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Unix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half" idx="2"/>
          </p:nvPr>
        </p:nvSpPr>
        <p:spPr>
          <a:xfrm>
            <a:off x="2190243" y="1146597"/>
            <a:ext cx="2133078" cy="515803"/>
          </a:xfrm>
        </p:spPr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发行版本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简介</a:t>
            </a:r>
          </a:p>
        </p:txBody>
      </p:sp>
      <p:sp>
        <p:nvSpPr>
          <p:cNvPr id="5" name="矩形 4"/>
          <p:cNvSpPr/>
          <p:nvPr/>
        </p:nvSpPr>
        <p:spPr>
          <a:xfrm>
            <a:off x="2190243" y="1652056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linux 发行版通常包含了包括桌面环境、办公套件、媒体播放器、数据库等应用软件</a:t>
            </a:r>
          </a:p>
        </p:txBody>
      </p:sp>
      <p:sp>
        <p:nvSpPr>
          <p:cNvPr id="7" name="矩形 6"/>
          <p:cNvSpPr/>
          <p:nvPr/>
        </p:nvSpPr>
        <p:spPr>
          <a:xfrm>
            <a:off x="2190243" y="2434514"/>
            <a:ext cx="24352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常见的linux发行版</a:t>
            </a:r>
          </a:p>
        </p:txBody>
      </p:sp>
      <p:sp>
        <p:nvSpPr>
          <p:cNvPr id="8" name="矩形 7"/>
          <p:cNvSpPr/>
          <p:nvPr/>
        </p:nvSpPr>
        <p:spPr>
          <a:xfrm>
            <a:off x="2190243" y="4582849"/>
            <a:ext cx="26661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ubuntu 发行版的介绍</a:t>
            </a:r>
          </a:p>
        </p:txBody>
      </p:sp>
      <p:sp>
        <p:nvSpPr>
          <p:cNvPr id="9" name="矩形 8"/>
          <p:cNvSpPr/>
          <p:nvPr/>
        </p:nvSpPr>
        <p:spPr>
          <a:xfrm>
            <a:off x="2486025" y="4952181"/>
            <a:ext cx="7677150" cy="133453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Ubuntu是Debian的一款衍生版，也是当今最受欢迎的免费操作系统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Ubuntu侧重于它在这个市场的应用，在服务器、云计算、甚至一些运行Ubuntu Linux的移动设备上很常见。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使用apt软件管理工具来安装和更新软件，非常方便</a:t>
            </a:r>
          </a:p>
        </p:txBody>
      </p:sp>
      <p:pic>
        <p:nvPicPr>
          <p:cNvPr id="5122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575" y="2882635"/>
            <a:ext cx="3883025" cy="1485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微软雅黑" panose="020B0503020204020204" pitchFamily="34" charset="-122"/>
              </a:rPr>
              <a:t>虚拟机安装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2236058" y="1389677"/>
            <a:ext cx="4950419" cy="515803"/>
          </a:xfrm>
        </p:spPr>
        <p:txBody>
          <a:bodyPr/>
          <a:lstStyle/>
          <a:p>
            <a:r>
              <a:rPr lang="en-US" altLang="zh-CN" dirty="0" err="1"/>
              <a:t>Vmware</a:t>
            </a:r>
            <a:r>
              <a:rPr lang="zh-CN" altLang="en-US" dirty="0"/>
              <a:t>下载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5" name="矩形 4"/>
          <p:cNvSpPr/>
          <p:nvPr/>
        </p:nvSpPr>
        <p:spPr>
          <a:xfrm>
            <a:off x="2236058" y="2104336"/>
            <a:ext cx="867959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下载地址：</a:t>
            </a:r>
          </a:p>
          <a:p>
            <a:pPr lvl="0">
              <a:lnSpc>
                <a:spcPct val="150000"/>
              </a:lnSpc>
              <a:spcAft>
                <a:spcPts val="1000"/>
              </a:spcAft>
            </a:pP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百度云</a:t>
            </a:r>
            <a:r>
              <a:rPr lang="zh-CN" altLang="en-US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盘</a:t>
            </a: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lang="en-US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https://pan.baidu.com/s/1kUCyM2r </a:t>
            </a:r>
            <a:r>
              <a:rPr lang="zh-CN" altLang="zh-CN" kern="100" dirty="0">
                <a:latin typeface="Times New Roman" panose="02020603050405020304" pitchFamily="18" charset="0"/>
                <a:ea typeface="宋体" panose="02010600030101010101" pitchFamily="2" charset="-122"/>
              </a:rPr>
              <a:t>密码：</a:t>
            </a:r>
            <a:r>
              <a:rPr lang="en-US" altLang="zh-CN" kern="100" dirty="0" err="1">
                <a:latin typeface="Times New Roman" panose="02020603050405020304" pitchFamily="18" charset="0"/>
                <a:ea typeface="宋体" panose="02010600030101010101" pitchFamily="2" charset="-122"/>
              </a:rPr>
              <a:t>zypl</a:t>
            </a:r>
            <a:endParaRPr lang="zh-CN" altLang="zh-CN" kern="100" dirty="0">
              <a:latin typeface="Times New Roman" panose="02020603050405020304" pitchFamily="18" charset="0"/>
              <a:ea typeface="宋体" panose="02010600030101010101" pitchFamily="2" charset="-122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2236058" y="3317263"/>
            <a:ext cx="6904428" cy="1752600"/>
            <a:chOff x="654908" y="2590800"/>
            <a:chExt cx="6904428" cy="1752600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4908" y="2590800"/>
              <a:ext cx="4267200" cy="1752600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654908" y="3038475"/>
              <a:ext cx="3097942" cy="428625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0" name="直接箭头连接符 9"/>
            <p:cNvCxnSpPr/>
            <p:nvPr/>
          </p:nvCxnSpPr>
          <p:spPr>
            <a:xfrm flipV="1">
              <a:off x="3790950" y="2934936"/>
              <a:ext cx="1814377" cy="313089"/>
            </a:xfrm>
            <a:prstGeom prst="straightConnector1">
              <a:avLst/>
            </a:prstGeom>
            <a:ln w="28575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5643427" y="2750270"/>
              <a:ext cx="191590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>
                  <a:latin typeface="新宋体" panose="02010609030101010101" pitchFamily="49" charset="-122"/>
                  <a:ea typeface="新宋体" panose="02010609030101010101" pitchFamily="49" charset="-122"/>
                </a:rPr>
                <a:t>Vmware</a:t>
              </a:r>
              <a:r>
                <a:rPr lang="en-US" altLang="zh-CN" dirty="0">
                  <a:latin typeface="新宋体" panose="02010609030101010101" pitchFamily="49" charset="-122"/>
                  <a:ea typeface="新宋体" panose="02010609030101010101" pitchFamily="49" charset="-122"/>
                </a:rPr>
                <a:t> </a:t>
              </a:r>
              <a:r>
                <a:rPr lang="zh-CN" altLang="en-US" dirty="0">
                  <a:latin typeface="新宋体" panose="02010609030101010101" pitchFamily="49" charset="-122"/>
                  <a:ea typeface="新宋体" panose="02010609030101010101" pitchFamily="49" charset="-122"/>
                </a:rPr>
                <a:t>安装程序</a:t>
              </a:r>
            </a:p>
          </p:txBody>
        </p:sp>
      </p:grp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 err="1"/>
              <a:t>Vmware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2032002" y="1748909"/>
            <a:ext cx="4070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1、双击VMware Workstation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安装文件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4FA1BCD-F3A9-4C67-9E1B-62692E99B0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834" y="2483229"/>
            <a:ext cx="3858163" cy="263879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7C1804AF-1DFC-4E8E-A560-57C6CE9B5F6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62637" y="2384169"/>
            <a:ext cx="4733925" cy="380047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 err="1"/>
              <a:t>Vmware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2032002" y="1748909"/>
            <a:ext cx="284565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2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、接受许可协议，下一步</a:t>
            </a:r>
          </a:p>
        </p:txBody>
      </p:sp>
      <p:pic>
        <p:nvPicPr>
          <p:cNvPr id="7170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3816" y="2342670"/>
            <a:ext cx="4182210" cy="3240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 err="1"/>
              <a:t>Vmware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2032002" y="1748909"/>
            <a:ext cx="5262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3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、默认安装在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盘，点击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“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更改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”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选择安装位置；</a:t>
            </a:r>
          </a:p>
        </p:txBody>
      </p:sp>
      <p:pic>
        <p:nvPicPr>
          <p:cNvPr id="8194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2525" y="2228370"/>
            <a:ext cx="3930650" cy="31061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 err="1"/>
              <a:t>Vmware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802737"/>
            <a:ext cx="868362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4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、用户体验设置，可选可不选，下一步，选择是否创建快捷方式，选择完成后，点击“安装”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pic>
        <p:nvPicPr>
          <p:cNvPr id="9218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2" y="2727325"/>
            <a:ext cx="4620664" cy="31019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 err="1"/>
              <a:t>Vmware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2032002" y="1748909"/>
            <a:ext cx="65325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5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、打开虚拟机主界面，点击“帮助”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—“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输入许可证密钥”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pic>
        <p:nvPicPr>
          <p:cNvPr id="10242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7725" y="2376488"/>
            <a:ext cx="5327650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 err="1"/>
              <a:t>Vmware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2032002" y="1748909"/>
            <a:ext cx="8450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6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、在密钥输入框输入永久许可证密钥 </a:t>
            </a:r>
            <a:r>
              <a:rPr lang="en-US" altLang="zh-CN" dirty="0"/>
              <a:t>FC7D0-D1YDL-M8DXZ-CYPZE-P2AY6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，确定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pic>
        <p:nvPicPr>
          <p:cNvPr id="11266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3077" y="2267699"/>
            <a:ext cx="5337175" cy="3125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zh-CN" altLang="en-US"/>
              <a:t>复习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half" idx="10"/>
          </p:nvPr>
        </p:nvSpPr>
        <p:spPr>
          <a:xfrm>
            <a:off x="6096000" y="1511165"/>
            <a:ext cx="5749489" cy="3785765"/>
          </a:xfrm>
        </p:spPr>
        <p:txBody>
          <a:bodyPr/>
          <a:lstStyle/>
          <a:p>
            <a:pPr lvl="0"/>
            <a:r>
              <a:rPr lang="zh-CN" altLang="en-US" dirty="0"/>
              <a:t>正则表达式概述</a:t>
            </a:r>
          </a:p>
          <a:p>
            <a:pPr lvl="0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re</a:t>
            </a:r>
            <a:r>
              <a:rPr lang="zh-CN" altLang="en-US" dirty="0"/>
              <a:t>模块</a:t>
            </a:r>
          </a:p>
          <a:p>
            <a:pPr lvl="0"/>
            <a:r>
              <a:rPr lang="zh-CN" altLang="en-US" dirty="0"/>
              <a:t>匹配字符</a:t>
            </a:r>
          </a:p>
          <a:p>
            <a:pPr lvl="0"/>
            <a:r>
              <a:rPr lang="zh-CN" altLang="en-US" dirty="0"/>
              <a:t>匹配字符数量</a:t>
            </a:r>
          </a:p>
          <a:p>
            <a:pPr lvl="0"/>
            <a:r>
              <a:rPr lang="zh-CN" altLang="en-US" dirty="0"/>
              <a:t>原生字符串</a:t>
            </a:r>
          </a:p>
          <a:p>
            <a:pPr lvl="0"/>
            <a:r>
              <a:rPr lang="zh-CN" altLang="en-US" dirty="0"/>
              <a:t>匹配开头结尾</a:t>
            </a:r>
          </a:p>
          <a:p>
            <a:pPr lvl="0"/>
            <a:r>
              <a:rPr lang="zh-CN" altLang="en-US" dirty="0"/>
              <a:t>分组匹配</a:t>
            </a:r>
          </a:p>
          <a:p>
            <a:pPr lvl="0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re</a:t>
            </a:r>
            <a:r>
              <a:rPr lang="zh-CN" altLang="en-US" dirty="0"/>
              <a:t>模块高级方法</a:t>
            </a:r>
          </a:p>
          <a:p>
            <a:pPr lvl="0"/>
            <a:r>
              <a:rPr lang="zh-CN" altLang="en-US" dirty="0"/>
              <a:t>贪婪模式和非贪婪模式</a:t>
            </a:r>
            <a:endParaRPr lang="zh-CN" altLang="zh-CN" dirty="0"/>
          </a:p>
        </p:txBody>
      </p:sp>
      <p:sp>
        <p:nvSpPr>
          <p:cNvPr id="8" name="文本占位符 7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/>
              <a:t>复习</a:t>
            </a:r>
          </a:p>
        </p:txBody>
      </p:sp>
      <p:grpSp>
        <p:nvGrpSpPr>
          <p:cNvPr id="51" name="ca882dab-64aa-4807-b775-2836961b1c94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100645" y="1614714"/>
            <a:ext cx="3802183" cy="3048726"/>
            <a:chOff x="3327401" y="1200150"/>
            <a:chExt cx="5535613" cy="4438651"/>
          </a:xfrm>
        </p:grpSpPr>
        <p:sp>
          <p:nvSpPr>
            <p:cNvPr id="52" name="ïŝḷiḓe"/>
            <p:cNvSpPr/>
            <p:nvPr/>
          </p:nvSpPr>
          <p:spPr bwMode="auto">
            <a:xfrm>
              <a:off x="6664326" y="5116513"/>
              <a:ext cx="2198688" cy="204788"/>
            </a:xfrm>
            <a:prstGeom prst="rect">
              <a:avLst/>
            </a:prstGeom>
            <a:solidFill>
              <a:srgbClr val="C85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iṧḻïḍe"/>
            <p:cNvSpPr/>
            <p:nvPr/>
          </p:nvSpPr>
          <p:spPr bwMode="auto">
            <a:xfrm>
              <a:off x="5975351" y="4687888"/>
              <a:ext cx="595313" cy="354013"/>
            </a:xfrm>
            <a:prstGeom prst="rect">
              <a:avLst/>
            </a:prstGeom>
            <a:solidFill>
              <a:srgbClr val="64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išlïḓe"/>
            <p:cNvSpPr/>
            <p:nvPr/>
          </p:nvSpPr>
          <p:spPr bwMode="auto">
            <a:xfrm>
              <a:off x="4391026" y="2058988"/>
              <a:ext cx="3763963" cy="2720975"/>
            </a:xfrm>
            <a:prstGeom prst="rect">
              <a:avLst/>
            </a:prstGeom>
            <a:solidFill>
              <a:srgbClr val="64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íSlîḑê"/>
            <p:cNvSpPr/>
            <p:nvPr/>
          </p:nvSpPr>
          <p:spPr bwMode="auto">
            <a:xfrm>
              <a:off x="4391026" y="2058988"/>
              <a:ext cx="3763963" cy="2720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ïṡḻídè"/>
            <p:cNvSpPr/>
            <p:nvPr/>
          </p:nvSpPr>
          <p:spPr bwMode="auto">
            <a:xfrm>
              <a:off x="6272213" y="2058988"/>
              <a:ext cx="1882775" cy="2720975"/>
            </a:xfrm>
            <a:prstGeom prst="rect">
              <a:avLst/>
            </a:prstGeom>
            <a:solidFill>
              <a:srgbClr val="6E6E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íṣľide"/>
            <p:cNvSpPr/>
            <p:nvPr/>
          </p:nvSpPr>
          <p:spPr bwMode="auto">
            <a:xfrm>
              <a:off x="6272213" y="2058988"/>
              <a:ext cx="1882775" cy="27209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ïşḷîḑè"/>
            <p:cNvSpPr/>
            <p:nvPr/>
          </p:nvSpPr>
          <p:spPr bwMode="auto">
            <a:xfrm>
              <a:off x="4521201" y="2208213"/>
              <a:ext cx="3503613" cy="2366963"/>
            </a:xfrm>
            <a:prstGeom prst="rect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iṡḻidè"/>
            <p:cNvSpPr/>
            <p:nvPr/>
          </p:nvSpPr>
          <p:spPr bwMode="auto">
            <a:xfrm>
              <a:off x="4521201" y="2208213"/>
              <a:ext cx="3503613" cy="23669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iSlîḑê"/>
            <p:cNvSpPr/>
            <p:nvPr/>
          </p:nvSpPr>
          <p:spPr bwMode="auto">
            <a:xfrm>
              <a:off x="4725988" y="2374900"/>
              <a:ext cx="2403475" cy="187325"/>
            </a:xfrm>
            <a:prstGeom prst="rect">
              <a:avLst/>
            </a:prstGeom>
            <a:solidFill>
              <a:srgbClr val="DCC8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íS1ïḋè"/>
            <p:cNvSpPr/>
            <p:nvPr/>
          </p:nvSpPr>
          <p:spPr bwMode="auto">
            <a:xfrm>
              <a:off x="4725988" y="2374900"/>
              <a:ext cx="2403475" cy="187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iṧļíḍê"/>
            <p:cNvSpPr/>
            <p:nvPr/>
          </p:nvSpPr>
          <p:spPr bwMode="auto">
            <a:xfrm>
              <a:off x="4725988" y="2747963"/>
              <a:ext cx="2403475" cy="187325"/>
            </a:xfrm>
            <a:prstGeom prst="rect">
              <a:avLst/>
            </a:prstGeom>
            <a:solidFill>
              <a:srgbClr val="DCC8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ïṧḻiďê"/>
            <p:cNvSpPr/>
            <p:nvPr/>
          </p:nvSpPr>
          <p:spPr bwMode="auto">
            <a:xfrm>
              <a:off x="4725988" y="2747963"/>
              <a:ext cx="2403475" cy="187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íšľïḑe"/>
            <p:cNvSpPr/>
            <p:nvPr/>
          </p:nvSpPr>
          <p:spPr bwMode="auto">
            <a:xfrm>
              <a:off x="4725988" y="3121025"/>
              <a:ext cx="3094038" cy="187325"/>
            </a:xfrm>
            <a:prstGeom prst="rect">
              <a:avLst/>
            </a:prstGeom>
            <a:solidFill>
              <a:srgbClr val="DCC8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ïṣlîḍe"/>
            <p:cNvSpPr/>
            <p:nvPr/>
          </p:nvSpPr>
          <p:spPr bwMode="auto">
            <a:xfrm>
              <a:off x="4725988" y="3475038"/>
              <a:ext cx="2012950" cy="187325"/>
            </a:xfrm>
            <a:prstGeom prst="rect">
              <a:avLst/>
            </a:prstGeom>
            <a:solidFill>
              <a:srgbClr val="DCC8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iŝḻíďê"/>
            <p:cNvSpPr/>
            <p:nvPr/>
          </p:nvSpPr>
          <p:spPr bwMode="auto">
            <a:xfrm>
              <a:off x="4725988" y="3848100"/>
              <a:ext cx="2012950" cy="187325"/>
            </a:xfrm>
            <a:prstGeom prst="rect">
              <a:avLst/>
            </a:prstGeom>
            <a:solidFill>
              <a:srgbClr val="DCC8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şļíḍê"/>
            <p:cNvSpPr/>
            <p:nvPr/>
          </p:nvSpPr>
          <p:spPr bwMode="auto">
            <a:xfrm>
              <a:off x="4725988" y="4221163"/>
              <a:ext cx="2012950" cy="185738"/>
            </a:xfrm>
            <a:prstGeom prst="rect">
              <a:avLst/>
            </a:prstGeom>
            <a:solidFill>
              <a:srgbClr val="DCC8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ṧḻiḍè"/>
            <p:cNvSpPr/>
            <p:nvPr/>
          </p:nvSpPr>
          <p:spPr bwMode="auto">
            <a:xfrm>
              <a:off x="7485063" y="2208213"/>
              <a:ext cx="334963" cy="633413"/>
            </a:xfrm>
            <a:custGeom>
              <a:avLst/>
              <a:gdLst>
                <a:gd name="T0" fmla="*/ 211 w 211"/>
                <a:gd name="T1" fmla="*/ 399 h 399"/>
                <a:gd name="T2" fmla="*/ 105 w 211"/>
                <a:gd name="T3" fmla="*/ 317 h 399"/>
                <a:gd name="T4" fmla="*/ 0 w 211"/>
                <a:gd name="T5" fmla="*/ 399 h 399"/>
                <a:gd name="T6" fmla="*/ 0 w 211"/>
                <a:gd name="T7" fmla="*/ 0 h 399"/>
                <a:gd name="T8" fmla="*/ 211 w 211"/>
                <a:gd name="T9" fmla="*/ 0 h 399"/>
                <a:gd name="T10" fmla="*/ 211 w 211"/>
                <a:gd name="T11" fmla="*/ 399 h 3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1" h="399">
                  <a:moveTo>
                    <a:pt x="211" y="399"/>
                  </a:moveTo>
                  <a:lnTo>
                    <a:pt x="105" y="317"/>
                  </a:lnTo>
                  <a:lnTo>
                    <a:pt x="0" y="399"/>
                  </a:lnTo>
                  <a:lnTo>
                    <a:pt x="0" y="0"/>
                  </a:lnTo>
                  <a:lnTo>
                    <a:pt x="211" y="0"/>
                  </a:lnTo>
                  <a:lnTo>
                    <a:pt x="211" y="399"/>
                  </a:lnTo>
                  <a:close/>
                </a:path>
              </a:pathLst>
            </a:custGeom>
            <a:solidFill>
              <a:srgbClr val="FF7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íş1íḋê"/>
            <p:cNvSpPr/>
            <p:nvPr/>
          </p:nvSpPr>
          <p:spPr bwMode="auto">
            <a:xfrm>
              <a:off x="6981826" y="3475038"/>
              <a:ext cx="838200" cy="931863"/>
            </a:xfrm>
            <a:prstGeom prst="rect">
              <a:avLst/>
            </a:prstGeom>
            <a:solidFill>
              <a:srgbClr val="DCC8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íṩļïďé"/>
            <p:cNvSpPr/>
            <p:nvPr/>
          </p:nvSpPr>
          <p:spPr bwMode="auto">
            <a:xfrm>
              <a:off x="6981826" y="3475038"/>
              <a:ext cx="838200" cy="9318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iṥľîḋé"/>
            <p:cNvSpPr/>
            <p:nvPr/>
          </p:nvSpPr>
          <p:spPr bwMode="auto">
            <a:xfrm>
              <a:off x="5694363" y="4948238"/>
              <a:ext cx="1155700" cy="168275"/>
            </a:xfrm>
            <a:prstGeom prst="rect">
              <a:avLst/>
            </a:prstGeom>
            <a:solidFill>
              <a:srgbClr val="6464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ïṡḻïdê"/>
            <p:cNvSpPr/>
            <p:nvPr/>
          </p:nvSpPr>
          <p:spPr bwMode="auto">
            <a:xfrm>
              <a:off x="4521201" y="2208213"/>
              <a:ext cx="968375" cy="968375"/>
            </a:xfrm>
            <a:custGeom>
              <a:avLst/>
              <a:gdLst>
                <a:gd name="T0" fmla="*/ 610 w 610"/>
                <a:gd name="T1" fmla="*/ 0 h 610"/>
                <a:gd name="T2" fmla="*/ 223 w 610"/>
                <a:gd name="T3" fmla="*/ 0 h 610"/>
                <a:gd name="T4" fmla="*/ 0 w 610"/>
                <a:gd name="T5" fmla="*/ 223 h 610"/>
                <a:gd name="T6" fmla="*/ 0 w 610"/>
                <a:gd name="T7" fmla="*/ 610 h 610"/>
                <a:gd name="T8" fmla="*/ 152 w 610"/>
                <a:gd name="T9" fmla="*/ 458 h 610"/>
                <a:gd name="T10" fmla="*/ 129 w 610"/>
                <a:gd name="T11" fmla="*/ 458 h 610"/>
                <a:gd name="T12" fmla="*/ 129 w 610"/>
                <a:gd name="T13" fmla="*/ 340 h 610"/>
                <a:gd name="T14" fmla="*/ 270 w 610"/>
                <a:gd name="T15" fmla="*/ 340 h 610"/>
                <a:gd name="T16" fmla="*/ 387 w 610"/>
                <a:gd name="T17" fmla="*/ 223 h 610"/>
                <a:gd name="T18" fmla="*/ 129 w 610"/>
                <a:gd name="T19" fmla="*/ 223 h 610"/>
                <a:gd name="T20" fmla="*/ 129 w 610"/>
                <a:gd name="T21" fmla="*/ 105 h 610"/>
                <a:gd name="T22" fmla="*/ 505 w 610"/>
                <a:gd name="T23" fmla="*/ 105 h 610"/>
                <a:gd name="T24" fmla="*/ 610 w 610"/>
                <a:gd name="T25" fmla="*/ 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0" h="610">
                  <a:moveTo>
                    <a:pt x="610" y="0"/>
                  </a:moveTo>
                  <a:lnTo>
                    <a:pt x="223" y="0"/>
                  </a:lnTo>
                  <a:lnTo>
                    <a:pt x="0" y="223"/>
                  </a:lnTo>
                  <a:lnTo>
                    <a:pt x="0" y="610"/>
                  </a:lnTo>
                  <a:lnTo>
                    <a:pt x="152" y="458"/>
                  </a:lnTo>
                  <a:lnTo>
                    <a:pt x="129" y="458"/>
                  </a:lnTo>
                  <a:lnTo>
                    <a:pt x="129" y="340"/>
                  </a:lnTo>
                  <a:lnTo>
                    <a:pt x="270" y="340"/>
                  </a:lnTo>
                  <a:lnTo>
                    <a:pt x="387" y="223"/>
                  </a:lnTo>
                  <a:lnTo>
                    <a:pt x="129" y="223"/>
                  </a:lnTo>
                  <a:lnTo>
                    <a:pt x="129" y="105"/>
                  </a:lnTo>
                  <a:lnTo>
                    <a:pt x="505" y="105"/>
                  </a:lnTo>
                  <a:lnTo>
                    <a:pt x="610" y="0"/>
                  </a:lnTo>
                  <a:close/>
                </a:path>
              </a:pathLst>
            </a:custGeom>
            <a:solidFill>
              <a:srgbClr val="FFF5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işľîḋé"/>
            <p:cNvSpPr/>
            <p:nvPr/>
          </p:nvSpPr>
          <p:spPr bwMode="auto">
            <a:xfrm>
              <a:off x="4521201" y="2208213"/>
              <a:ext cx="968375" cy="968375"/>
            </a:xfrm>
            <a:custGeom>
              <a:avLst/>
              <a:gdLst>
                <a:gd name="T0" fmla="*/ 610 w 610"/>
                <a:gd name="T1" fmla="*/ 0 h 610"/>
                <a:gd name="T2" fmla="*/ 223 w 610"/>
                <a:gd name="T3" fmla="*/ 0 h 610"/>
                <a:gd name="T4" fmla="*/ 0 w 610"/>
                <a:gd name="T5" fmla="*/ 223 h 610"/>
                <a:gd name="T6" fmla="*/ 0 w 610"/>
                <a:gd name="T7" fmla="*/ 610 h 610"/>
                <a:gd name="T8" fmla="*/ 152 w 610"/>
                <a:gd name="T9" fmla="*/ 458 h 610"/>
                <a:gd name="T10" fmla="*/ 129 w 610"/>
                <a:gd name="T11" fmla="*/ 458 h 610"/>
                <a:gd name="T12" fmla="*/ 129 w 610"/>
                <a:gd name="T13" fmla="*/ 340 h 610"/>
                <a:gd name="T14" fmla="*/ 270 w 610"/>
                <a:gd name="T15" fmla="*/ 340 h 610"/>
                <a:gd name="T16" fmla="*/ 387 w 610"/>
                <a:gd name="T17" fmla="*/ 223 h 610"/>
                <a:gd name="T18" fmla="*/ 129 w 610"/>
                <a:gd name="T19" fmla="*/ 223 h 610"/>
                <a:gd name="T20" fmla="*/ 129 w 610"/>
                <a:gd name="T21" fmla="*/ 105 h 610"/>
                <a:gd name="T22" fmla="*/ 505 w 610"/>
                <a:gd name="T23" fmla="*/ 105 h 610"/>
                <a:gd name="T24" fmla="*/ 610 w 610"/>
                <a:gd name="T25" fmla="*/ 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0" h="610">
                  <a:moveTo>
                    <a:pt x="610" y="0"/>
                  </a:moveTo>
                  <a:lnTo>
                    <a:pt x="223" y="0"/>
                  </a:lnTo>
                  <a:lnTo>
                    <a:pt x="0" y="223"/>
                  </a:lnTo>
                  <a:lnTo>
                    <a:pt x="0" y="610"/>
                  </a:lnTo>
                  <a:lnTo>
                    <a:pt x="152" y="458"/>
                  </a:lnTo>
                  <a:lnTo>
                    <a:pt x="129" y="458"/>
                  </a:lnTo>
                  <a:lnTo>
                    <a:pt x="129" y="340"/>
                  </a:lnTo>
                  <a:lnTo>
                    <a:pt x="270" y="340"/>
                  </a:lnTo>
                  <a:lnTo>
                    <a:pt x="387" y="223"/>
                  </a:lnTo>
                  <a:lnTo>
                    <a:pt x="129" y="223"/>
                  </a:lnTo>
                  <a:lnTo>
                    <a:pt x="129" y="105"/>
                  </a:lnTo>
                  <a:lnTo>
                    <a:pt x="505" y="105"/>
                  </a:lnTo>
                  <a:lnTo>
                    <a:pt x="6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íṧlidè"/>
            <p:cNvSpPr/>
            <p:nvPr/>
          </p:nvSpPr>
          <p:spPr bwMode="auto">
            <a:xfrm>
              <a:off x="4725988" y="2374900"/>
              <a:ext cx="596900" cy="187325"/>
            </a:xfrm>
            <a:custGeom>
              <a:avLst/>
              <a:gdLst>
                <a:gd name="T0" fmla="*/ 376 w 376"/>
                <a:gd name="T1" fmla="*/ 0 h 118"/>
                <a:gd name="T2" fmla="*/ 0 w 376"/>
                <a:gd name="T3" fmla="*/ 0 h 118"/>
                <a:gd name="T4" fmla="*/ 0 w 376"/>
                <a:gd name="T5" fmla="*/ 118 h 118"/>
                <a:gd name="T6" fmla="*/ 258 w 376"/>
                <a:gd name="T7" fmla="*/ 118 h 118"/>
                <a:gd name="T8" fmla="*/ 376 w 37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118">
                  <a:moveTo>
                    <a:pt x="376" y="0"/>
                  </a:moveTo>
                  <a:lnTo>
                    <a:pt x="0" y="0"/>
                  </a:lnTo>
                  <a:lnTo>
                    <a:pt x="0" y="118"/>
                  </a:lnTo>
                  <a:lnTo>
                    <a:pt x="258" y="118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E7D9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ïŝľidè"/>
            <p:cNvSpPr/>
            <p:nvPr/>
          </p:nvSpPr>
          <p:spPr bwMode="auto">
            <a:xfrm>
              <a:off x="4725988" y="2374900"/>
              <a:ext cx="596900" cy="187325"/>
            </a:xfrm>
            <a:custGeom>
              <a:avLst/>
              <a:gdLst>
                <a:gd name="T0" fmla="*/ 376 w 376"/>
                <a:gd name="T1" fmla="*/ 0 h 118"/>
                <a:gd name="T2" fmla="*/ 0 w 376"/>
                <a:gd name="T3" fmla="*/ 0 h 118"/>
                <a:gd name="T4" fmla="*/ 0 w 376"/>
                <a:gd name="T5" fmla="*/ 118 h 118"/>
                <a:gd name="T6" fmla="*/ 258 w 376"/>
                <a:gd name="T7" fmla="*/ 118 h 118"/>
                <a:gd name="T8" fmla="*/ 376 w 376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6" h="118">
                  <a:moveTo>
                    <a:pt x="376" y="0"/>
                  </a:moveTo>
                  <a:lnTo>
                    <a:pt x="0" y="0"/>
                  </a:lnTo>
                  <a:lnTo>
                    <a:pt x="0" y="118"/>
                  </a:lnTo>
                  <a:lnTo>
                    <a:pt x="258" y="118"/>
                  </a:lnTo>
                  <a:lnTo>
                    <a:pt x="37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ís1ïḋê"/>
            <p:cNvSpPr/>
            <p:nvPr/>
          </p:nvSpPr>
          <p:spPr bwMode="auto">
            <a:xfrm>
              <a:off x="4725988" y="2747963"/>
              <a:ext cx="223838" cy="187325"/>
            </a:xfrm>
            <a:custGeom>
              <a:avLst/>
              <a:gdLst>
                <a:gd name="T0" fmla="*/ 141 w 141"/>
                <a:gd name="T1" fmla="*/ 0 h 118"/>
                <a:gd name="T2" fmla="*/ 0 w 141"/>
                <a:gd name="T3" fmla="*/ 0 h 118"/>
                <a:gd name="T4" fmla="*/ 0 w 141"/>
                <a:gd name="T5" fmla="*/ 118 h 118"/>
                <a:gd name="T6" fmla="*/ 23 w 141"/>
                <a:gd name="T7" fmla="*/ 118 h 118"/>
                <a:gd name="T8" fmla="*/ 141 w 141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18">
                  <a:moveTo>
                    <a:pt x="141" y="0"/>
                  </a:moveTo>
                  <a:lnTo>
                    <a:pt x="0" y="0"/>
                  </a:lnTo>
                  <a:lnTo>
                    <a:pt x="0" y="118"/>
                  </a:lnTo>
                  <a:lnTo>
                    <a:pt x="23" y="118"/>
                  </a:lnTo>
                  <a:lnTo>
                    <a:pt x="141" y="0"/>
                  </a:lnTo>
                  <a:close/>
                </a:path>
              </a:pathLst>
            </a:custGeom>
            <a:solidFill>
              <a:srgbClr val="E7D9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íSļiḋe"/>
            <p:cNvSpPr/>
            <p:nvPr/>
          </p:nvSpPr>
          <p:spPr bwMode="auto">
            <a:xfrm>
              <a:off x="4725988" y="2747963"/>
              <a:ext cx="223838" cy="187325"/>
            </a:xfrm>
            <a:custGeom>
              <a:avLst/>
              <a:gdLst>
                <a:gd name="T0" fmla="*/ 141 w 141"/>
                <a:gd name="T1" fmla="*/ 0 h 118"/>
                <a:gd name="T2" fmla="*/ 0 w 141"/>
                <a:gd name="T3" fmla="*/ 0 h 118"/>
                <a:gd name="T4" fmla="*/ 0 w 141"/>
                <a:gd name="T5" fmla="*/ 118 h 118"/>
                <a:gd name="T6" fmla="*/ 23 w 141"/>
                <a:gd name="T7" fmla="*/ 118 h 118"/>
                <a:gd name="T8" fmla="*/ 141 w 141"/>
                <a:gd name="T9" fmla="*/ 0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18">
                  <a:moveTo>
                    <a:pt x="141" y="0"/>
                  </a:moveTo>
                  <a:lnTo>
                    <a:pt x="0" y="0"/>
                  </a:lnTo>
                  <a:lnTo>
                    <a:pt x="0" y="118"/>
                  </a:lnTo>
                  <a:lnTo>
                    <a:pt x="23" y="118"/>
                  </a:lnTo>
                  <a:lnTo>
                    <a:pt x="14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ṥḻíḋè"/>
            <p:cNvSpPr/>
            <p:nvPr/>
          </p:nvSpPr>
          <p:spPr bwMode="auto">
            <a:xfrm>
              <a:off x="6832601" y="3400425"/>
              <a:ext cx="1192213" cy="1174750"/>
            </a:xfrm>
            <a:custGeom>
              <a:avLst/>
              <a:gdLst>
                <a:gd name="T0" fmla="*/ 457 w 751"/>
                <a:gd name="T1" fmla="*/ 634 h 740"/>
                <a:gd name="T2" fmla="*/ 117 w 751"/>
                <a:gd name="T3" fmla="*/ 634 h 740"/>
                <a:gd name="T4" fmla="*/ 0 w 751"/>
                <a:gd name="T5" fmla="*/ 740 h 740"/>
                <a:gd name="T6" fmla="*/ 352 w 751"/>
                <a:gd name="T7" fmla="*/ 740 h 740"/>
                <a:gd name="T8" fmla="*/ 457 w 751"/>
                <a:gd name="T9" fmla="*/ 634 h 740"/>
                <a:gd name="T10" fmla="*/ 751 w 751"/>
                <a:gd name="T11" fmla="*/ 0 h 740"/>
                <a:gd name="T12" fmla="*/ 622 w 751"/>
                <a:gd name="T13" fmla="*/ 129 h 740"/>
                <a:gd name="T14" fmla="*/ 622 w 751"/>
                <a:gd name="T15" fmla="*/ 470 h 740"/>
                <a:gd name="T16" fmla="*/ 751 w 751"/>
                <a:gd name="T17" fmla="*/ 341 h 740"/>
                <a:gd name="T18" fmla="*/ 751 w 751"/>
                <a:gd name="T19" fmla="*/ 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51" h="740">
                  <a:moveTo>
                    <a:pt x="457" y="634"/>
                  </a:moveTo>
                  <a:lnTo>
                    <a:pt x="117" y="634"/>
                  </a:lnTo>
                  <a:lnTo>
                    <a:pt x="0" y="740"/>
                  </a:lnTo>
                  <a:lnTo>
                    <a:pt x="352" y="740"/>
                  </a:lnTo>
                  <a:lnTo>
                    <a:pt x="457" y="634"/>
                  </a:lnTo>
                  <a:close/>
                  <a:moveTo>
                    <a:pt x="751" y="0"/>
                  </a:moveTo>
                  <a:lnTo>
                    <a:pt x="622" y="129"/>
                  </a:lnTo>
                  <a:lnTo>
                    <a:pt x="622" y="470"/>
                  </a:lnTo>
                  <a:lnTo>
                    <a:pt x="751" y="341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FF5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íṣ1ïḑe"/>
            <p:cNvSpPr/>
            <p:nvPr/>
          </p:nvSpPr>
          <p:spPr bwMode="auto">
            <a:xfrm>
              <a:off x="6832601" y="3400425"/>
              <a:ext cx="1192213" cy="1174750"/>
            </a:xfrm>
            <a:custGeom>
              <a:avLst/>
              <a:gdLst>
                <a:gd name="T0" fmla="*/ 457 w 751"/>
                <a:gd name="T1" fmla="*/ 634 h 740"/>
                <a:gd name="T2" fmla="*/ 117 w 751"/>
                <a:gd name="T3" fmla="*/ 634 h 740"/>
                <a:gd name="T4" fmla="*/ 0 w 751"/>
                <a:gd name="T5" fmla="*/ 740 h 740"/>
                <a:gd name="T6" fmla="*/ 352 w 751"/>
                <a:gd name="T7" fmla="*/ 740 h 740"/>
                <a:gd name="T8" fmla="*/ 457 w 751"/>
                <a:gd name="T9" fmla="*/ 634 h 740"/>
                <a:gd name="T10" fmla="*/ 751 w 751"/>
                <a:gd name="T11" fmla="*/ 0 h 740"/>
                <a:gd name="T12" fmla="*/ 622 w 751"/>
                <a:gd name="T13" fmla="*/ 129 h 740"/>
                <a:gd name="T14" fmla="*/ 622 w 751"/>
                <a:gd name="T15" fmla="*/ 470 h 740"/>
                <a:gd name="T16" fmla="*/ 751 w 751"/>
                <a:gd name="T17" fmla="*/ 341 h 740"/>
                <a:gd name="T18" fmla="*/ 751 w 751"/>
                <a:gd name="T19" fmla="*/ 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51" h="740">
                  <a:moveTo>
                    <a:pt x="457" y="634"/>
                  </a:moveTo>
                  <a:lnTo>
                    <a:pt x="117" y="634"/>
                  </a:lnTo>
                  <a:lnTo>
                    <a:pt x="0" y="740"/>
                  </a:lnTo>
                  <a:lnTo>
                    <a:pt x="352" y="740"/>
                  </a:lnTo>
                  <a:lnTo>
                    <a:pt x="457" y="634"/>
                  </a:lnTo>
                  <a:moveTo>
                    <a:pt x="751" y="0"/>
                  </a:moveTo>
                  <a:lnTo>
                    <a:pt x="622" y="129"/>
                  </a:lnTo>
                  <a:lnTo>
                    <a:pt x="622" y="470"/>
                  </a:lnTo>
                  <a:lnTo>
                    <a:pt x="751" y="341"/>
                  </a:lnTo>
                  <a:lnTo>
                    <a:pt x="75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ísľïḑé"/>
            <p:cNvSpPr/>
            <p:nvPr/>
          </p:nvSpPr>
          <p:spPr bwMode="auto">
            <a:xfrm>
              <a:off x="7018338" y="3605213"/>
              <a:ext cx="801688" cy="801688"/>
            </a:xfrm>
            <a:custGeom>
              <a:avLst/>
              <a:gdLst>
                <a:gd name="T0" fmla="*/ 505 w 505"/>
                <a:gd name="T1" fmla="*/ 0 h 505"/>
                <a:gd name="T2" fmla="*/ 0 w 505"/>
                <a:gd name="T3" fmla="*/ 505 h 505"/>
                <a:gd name="T4" fmla="*/ 340 w 505"/>
                <a:gd name="T5" fmla="*/ 505 h 505"/>
                <a:gd name="T6" fmla="*/ 505 w 505"/>
                <a:gd name="T7" fmla="*/ 341 h 505"/>
                <a:gd name="T8" fmla="*/ 505 w 505"/>
                <a:gd name="T9" fmla="*/ 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5" h="505">
                  <a:moveTo>
                    <a:pt x="505" y="0"/>
                  </a:moveTo>
                  <a:lnTo>
                    <a:pt x="0" y="505"/>
                  </a:lnTo>
                  <a:lnTo>
                    <a:pt x="340" y="505"/>
                  </a:lnTo>
                  <a:lnTo>
                    <a:pt x="505" y="341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E7D9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ŝlîḍê"/>
            <p:cNvSpPr/>
            <p:nvPr/>
          </p:nvSpPr>
          <p:spPr bwMode="auto">
            <a:xfrm>
              <a:off x="7018338" y="3605213"/>
              <a:ext cx="801688" cy="801688"/>
            </a:xfrm>
            <a:custGeom>
              <a:avLst/>
              <a:gdLst>
                <a:gd name="T0" fmla="*/ 505 w 505"/>
                <a:gd name="T1" fmla="*/ 0 h 505"/>
                <a:gd name="T2" fmla="*/ 0 w 505"/>
                <a:gd name="T3" fmla="*/ 505 h 505"/>
                <a:gd name="T4" fmla="*/ 340 w 505"/>
                <a:gd name="T5" fmla="*/ 505 h 505"/>
                <a:gd name="T6" fmla="*/ 505 w 505"/>
                <a:gd name="T7" fmla="*/ 341 h 505"/>
                <a:gd name="T8" fmla="*/ 505 w 505"/>
                <a:gd name="T9" fmla="*/ 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5" h="505">
                  <a:moveTo>
                    <a:pt x="505" y="0"/>
                  </a:moveTo>
                  <a:lnTo>
                    <a:pt x="0" y="505"/>
                  </a:lnTo>
                  <a:lnTo>
                    <a:pt x="340" y="505"/>
                  </a:lnTo>
                  <a:lnTo>
                    <a:pt x="505" y="341"/>
                  </a:lnTo>
                  <a:lnTo>
                    <a:pt x="50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ïśļîḋè"/>
            <p:cNvSpPr/>
            <p:nvPr/>
          </p:nvSpPr>
          <p:spPr bwMode="auto">
            <a:xfrm>
              <a:off x="4037013" y="2263775"/>
              <a:ext cx="279400" cy="1006475"/>
            </a:xfrm>
            <a:custGeom>
              <a:avLst/>
              <a:gdLst>
                <a:gd name="T0" fmla="*/ 15 w 15"/>
                <a:gd name="T1" fmla="*/ 46 h 54"/>
                <a:gd name="T2" fmla="*/ 4 w 15"/>
                <a:gd name="T3" fmla="*/ 35 h 54"/>
                <a:gd name="T4" fmla="*/ 7 w 15"/>
                <a:gd name="T5" fmla="*/ 2 h 54"/>
                <a:gd name="T6" fmla="*/ 13 w 15"/>
                <a:gd name="T7" fmla="*/ 4 h 54"/>
                <a:gd name="T8" fmla="*/ 15 w 15"/>
                <a:gd name="T9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4">
                  <a:moveTo>
                    <a:pt x="15" y="46"/>
                  </a:moveTo>
                  <a:cubicBezTo>
                    <a:pt x="15" y="46"/>
                    <a:pt x="7" y="54"/>
                    <a:pt x="4" y="35"/>
                  </a:cubicBezTo>
                  <a:cubicBezTo>
                    <a:pt x="0" y="15"/>
                    <a:pt x="0" y="4"/>
                    <a:pt x="7" y="2"/>
                  </a:cubicBezTo>
                  <a:cubicBezTo>
                    <a:pt x="11" y="0"/>
                    <a:pt x="13" y="4"/>
                    <a:pt x="13" y="4"/>
                  </a:cubicBezTo>
                  <a:lnTo>
                    <a:pt x="15" y="46"/>
                  </a:lnTo>
                  <a:close/>
                </a:path>
              </a:pathLst>
            </a:custGeom>
            <a:solidFill>
              <a:srgbClr val="FFD7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iSľiḑé"/>
            <p:cNvSpPr/>
            <p:nvPr/>
          </p:nvSpPr>
          <p:spPr bwMode="auto">
            <a:xfrm>
              <a:off x="4595813" y="3549650"/>
              <a:ext cx="1117600" cy="839788"/>
            </a:xfrm>
            <a:custGeom>
              <a:avLst/>
              <a:gdLst>
                <a:gd name="T0" fmla="*/ 0 w 60"/>
                <a:gd name="T1" fmla="*/ 2 h 45"/>
                <a:gd name="T2" fmla="*/ 0 w 60"/>
                <a:gd name="T3" fmla="*/ 16 h 45"/>
                <a:gd name="T4" fmla="*/ 7 w 60"/>
                <a:gd name="T5" fmla="*/ 29 h 45"/>
                <a:gd name="T6" fmla="*/ 19 w 60"/>
                <a:gd name="T7" fmla="*/ 40 h 45"/>
                <a:gd name="T8" fmla="*/ 41 w 60"/>
                <a:gd name="T9" fmla="*/ 40 h 45"/>
                <a:gd name="T10" fmla="*/ 54 w 60"/>
                <a:gd name="T11" fmla="*/ 29 h 45"/>
                <a:gd name="T12" fmla="*/ 60 w 60"/>
                <a:gd name="T13" fmla="*/ 16 h 45"/>
                <a:gd name="T14" fmla="*/ 60 w 60"/>
                <a:gd name="T15" fmla="*/ 0 h 45"/>
                <a:gd name="T16" fmla="*/ 0 w 60"/>
                <a:gd name="T17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45">
                  <a:moveTo>
                    <a:pt x="0" y="2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21"/>
                    <a:pt x="2" y="26"/>
                    <a:pt x="7" y="2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25" y="45"/>
                    <a:pt x="35" y="45"/>
                    <a:pt x="41" y="4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8" y="26"/>
                    <a:pt x="60" y="21"/>
                    <a:pt x="60" y="16"/>
                  </a:cubicBezTo>
                  <a:cubicBezTo>
                    <a:pt x="60" y="0"/>
                    <a:pt x="60" y="0"/>
                    <a:pt x="60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FFD7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ŝľiḓè"/>
            <p:cNvSpPr/>
            <p:nvPr/>
          </p:nvSpPr>
          <p:spPr bwMode="auto">
            <a:xfrm>
              <a:off x="4427538" y="3773488"/>
              <a:ext cx="1454150" cy="1771650"/>
            </a:xfrm>
            <a:custGeom>
              <a:avLst/>
              <a:gdLst>
                <a:gd name="T0" fmla="*/ 73 w 78"/>
                <a:gd name="T1" fmla="*/ 4 h 95"/>
                <a:gd name="T2" fmla="*/ 68 w 78"/>
                <a:gd name="T3" fmla="*/ 0 h 95"/>
                <a:gd name="T4" fmla="*/ 39 w 78"/>
                <a:gd name="T5" fmla="*/ 7 h 95"/>
                <a:gd name="T6" fmla="*/ 9 w 78"/>
                <a:gd name="T7" fmla="*/ 0 h 95"/>
                <a:gd name="T8" fmla="*/ 4 w 78"/>
                <a:gd name="T9" fmla="*/ 4 h 95"/>
                <a:gd name="T10" fmla="*/ 0 w 78"/>
                <a:gd name="T11" fmla="*/ 12 h 95"/>
                <a:gd name="T12" fmla="*/ 0 w 78"/>
                <a:gd name="T13" fmla="*/ 36 h 95"/>
                <a:gd name="T14" fmla="*/ 5 w 78"/>
                <a:gd name="T15" fmla="*/ 54 h 95"/>
                <a:gd name="T16" fmla="*/ 28 w 78"/>
                <a:gd name="T17" fmla="*/ 92 h 95"/>
                <a:gd name="T18" fmla="*/ 30 w 78"/>
                <a:gd name="T19" fmla="*/ 95 h 95"/>
                <a:gd name="T20" fmla="*/ 38 w 78"/>
                <a:gd name="T21" fmla="*/ 95 h 95"/>
                <a:gd name="T22" fmla="*/ 39 w 78"/>
                <a:gd name="T23" fmla="*/ 95 h 95"/>
                <a:gd name="T24" fmla="*/ 47 w 78"/>
                <a:gd name="T25" fmla="*/ 95 h 95"/>
                <a:gd name="T26" fmla="*/ 50 w 78"/>
                <a:gd name="T27" fmla="*/ 91 h 95"/>
                <a:gd name="T28" fmla="*/ 50 w 78"/>
                <a:gd name="T29" fmla="*/ 91 h 95"/>
                <a:gd name="T30" fmla="*/ 73 w 78"/>
                <a:gd name="T31" fmla="*/ 54 h 95"/>
                <a:gd name="T32" fmla="*/ 78 w 78"/>
                <a:gd name="T33" fmla="*/ 36 h 95"/>
                <a:gd name="T34" fmla="*/ 78 w 78"/>
                <a:gd name="T35" fmla="*/ 12 h 95"/>
                <a:gd name="T36" fmla="*/ 73 w 78"/>
                <a:gd name="T37" fmla="*/ 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8" h="95">
                  <a:moveTo>
                    <a:pt x="73" y="4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1" y="6"/>
                    <a:pt x="0" y="9"/>
                    <a:pt x="0" y="12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2"/>
                    <a:pt x="2" y="48"/>
                    <a:pt x="5" y="54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30" y="95"/>
                    <a:pt x="30" y="95"/>
                    <a:pt x="30" y="95"/>
                  </a:cubicBezTo>
                  <a:cubicBezTo>
                    <a:pt x="38" y="95"/>
                    <a:pt x="38" y="95"/>
                    <a:pt x="38" y="95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47" y="95"/>
                    <a:pt x="47" y="95"/>
                    <a:pt x="47" y="95"/>
                  </a:cubicBezTo>
                  <a:cubicBezTo>
                    <a:pt x="50" y="91"/>
                    <a:pt x="50" y="91"/>
                    <a:pt x="50" y="91"/>
                  </a:cubicBezTo>
                  <a:cubicBezTo>
                    <a:pt x="50" y="91"/>
                    <a:pt x="50" y="91"/>
                    <a:pt x="50" y="91"/>
                  </a:cubicBezTo>
                  <a:cubicBezTo>
                    <a:pt x="73" y="54"/>
                    <a:pt x="73" y="54"/>
                    <a:pt x="73" y="54"/>
                  </a:cubicBezTo>
                  <a:cubicBezTo>
                    <a:pt x="76" y="48"/>
                    <a:pt x="78" y="42"/>
                    <a:pt x="78" y="36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8" y="9"/>
                    <a:pt x="76" y="6"/>
                    <a:pt x="73" y="4"/>
                  </a:cubicBezTo>
                  <a:close/>
                </a:path>
              </a:pathLst>
            </a:cu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íṥļïḍe"/>
            <p:cNvSpPr/>
            <p:nvPr/>
          </p:nvSpPr>
          <p:spPr bwMode="auto">
            <a:xfrm>
              <a:off x="5992813" y="2263775"/>
              <a:ext cx="279400" cy="1006475"/>
            </a:xfrm>
            <a:custGeom>
              <a:avLst/>
              <a:gdLst>
                <a:gd name="T0" fmla="*/ 0 w 15"/>
                <a:gd name="T1" fmla="*/ 46 h 54"/>
                <a:gd name="T2" fmla="*/ 11 w 15"/>
                <a:gd name="T3" fmla="*/ 35 h 54"/>
                <a:gd name="T4" fmla="*/ 8 w 15"/>
                <a:gd name="T5" fmla="*/ 2 h 54"/>
                <a:gd name="T6" fmla="*/ 2 w 15"/>
                <a:gd name="T7" fmla="*/ 4 h 54"/>
                <a:gd name="T8" fmla="*/ 0 w 15"/>
                <a:gd name="T9" fmla="*/ 4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54">
                  <a:moveTo>
                    <a:pt x="0" y="46"/>
                  </a:moveTo>
                  <a:cubicBezTo>
                    <a:pt x="0" y="46"/>
                    <a:pt x="7" y="54"/>
                    <a:pt x="11" y="35"/>
                  </a:cubicBezTo>
                  <a:cubicBezTo>
                    <a:pt x="15" y="15"/>
                    <a:pt x="15" y="4"/>
                    <a:pt x="8" y="2"/>
                  </a:cubicBezTo>
                  <a:cubicBezTo>
                    <a:pt x="3" y="0"/>
                    <a:pt x="2" y="4"/>
                    <a:pt x="2" y="4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FFD7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ṥļiďé"/>
            <p:cNvSpPr/>
            <p:nvPr/>
          </p:nvSpPr>
          <p:spPr bwMode="auto">
            <a:xfrm>
              <a:off x="4167188" y="1200150"/>
              <a:ext cx="1955800" cy="2703513"/>
            </a:xfrm>
            <a:custGeom>
              <a:avLst/>
              <a:gdLst>
                <a:gd name="T0" fmla="*/ 53 w 105"/>
                <a:gd name="T1" fmla="*/ 145 h 145"/>
                <a:gd name="T2" fmla="*/ 105 w 105"/>
                <a:gd name="T3" fmla="*/ 64 h 145"/>
                <a:gd name="T4" fmla="*/ 53 w 105"/>
                <a:gd name="T5" fmla="*/ 0 h 145"/>
                <a:gd name="T6" fmla="*/ 0 w 105"/>
                <a:gd name="T7" fmla="*/ 64 h 145"/>
                <a:gd name="T8" fmla="*/ 53 w 105"/>
                <a:gd name="T9" fmla="*/ 14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45">
                  <a:moveTo>
                    <a:pt x="53" y="145"/>
                  </a:moveTo>
                  <a:cubicBezTo>
                    <a:pt x="80" y="145"/>
                    <a:pt x="105" y="111"/>
                    <a:pt x="105" y="64"/>
                  </a:cubicBezTo>
                  <a:cubicBezTo>
                    <a:pt x="105" y="5"/>
                    <a:pt x="84" y="0"/>
                    <a:pt x="53" y="0"/>
                  </a:cubicBezTo>
                  <a:cubicBezTo>
                    <a:pt x="21" y="0"/>
                    <a:pt x="0" y="5"/>
                    <a:pt x="0" y="64"/>
                  </a:cubicBezTo>
                  <a:cubicBezTo>
                    <a:pt x="0" y="111"/>
                    <a:pt x="25" y="145"/>
                    <a:pt x="53" y="145"/>
                  </a:cubicBezTo>
                  <a:close/>
                </a:path>
              </a:pathLst>
            </a:custGeom>
            <a:solidFill>
              <a:srgbClr val="584A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ïš1iḍe"/>
            <p:cNvSpPr/>
            <p:nvPr/>
          </p:nvSpPr>
          <p:spPr bwMode="auto">
            <a:xfrm>
              <a:off x="3327401" y="4090988"/>
              <a:ext cx="3635375" cy="1547813"/>
            </a:xfrm>
            <a:custGeom>
              <a:avLst/>
              <a:gdLst>
                <a:gd name="T0" fmla="*/ 183 w 195"/>
                <a:gd name="T1" fmla="*/ 35 h 83"/>
                <a:gd name="T2" fmla="*/ 175 w 195"/>
                <a:gd name="T3" fmla="*/ 25 h 83"/>
                <a:gd name="T4" fmla="*/ 136 w 195"/>
                <a:gd name="T5" fmla="*/ 0 h 83"/>
                <a:gd name="T6" fmla="*/ 99 w 195"/>
                <a:gd name="T7" fmla="*/ 6 h 83"/>
                <a:gd name="T8" fmla="*/ 96 w 195"/>
                <a:gd name="T9" fmla="*/ 6 h 83"/>
                <a:gd name="T10" fmla="*/ 59 w 195"/>
                <a:gd name="T11" fmla="*/ 0 h 83"/>
                <a:gd name="T12" fmla="*/ 20 w 195"/>
                <a:gd name="T13" fmla="*/ 25 h 83"/>
                <a:gd name="T14" fmla="*/ 12 w 195"/>
                <a:gd name="T15" fmla="*/ 35 h 83"/>
                <a:gd name="T16" fmla="*/ 0 w 195"/>
                <a:gd name="T17" fmla="*/ 83 h 83"/>
                <a:gd name="T18" fmla="*/ 97 w 195"/>
                <a:gd name="T19" fmla="*/ 83 h 83"/>
                <a:gd name="T20" fmla="*/ 195 w 195"/>
                <a:gd name="T21" fmla="*/ 83 h 83"/>
                <a:gd name="T22" fmla="*/ 183 w 195"/>
                <a:gd name="T23" fmla="*/ 35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5" h="83">
                  <a:moveTo>
                    <a:pt x="183" y="35"/>
                  </a:moveTo>
                  <a:cubicBezTo>
                    <a:pt x="182" y="31"/>
                    <a:pt x="179" y="27"/>
                    <a:pt x="175" y="25"/>
                  </a:cubicBezTo>
                  <a:cubicBezTo>
                    <a:pt x="136" y="0"/>
                    <a:pt x="136" y="0"/>
                    <a:pt x="136" y="0"/>
                  </a:cubicBezTo>
                  <a:cubicBezTo>
                    <a:pt x="99" y="6"/>
                    <a:pt x="99" y="6"/>
                    <a:pt x="99" y="6"/>
                  </a:cubicBezTo>
                  <a:cubicBezTo>
                    <a:pt x="98" y="6"/>
                    <a:pt x="97" y="6"/>
                    <a:pt x="96" y="6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6" y="27"/>
                    <a:pt x="13" y="31"/>
                    <a:pt x="12" y="35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97" y="83"/>
                    <a:pt x="97" y="83"/>
                    <a:pt x="97" y="83"/>
                  </a:cubicBezTo>
                  <a:cubicBezTo>
                    <a:pt x="195" y="83"/>
                    <a:pt x="195" y="83"/>
                    <a:pt x="195" y="83"/>
                  </a:cubicBezTo>
                  <a:lnTo>
                    <a:pt x="183" y="35"/>
                  </a:lnTo>
                  <a:close/>
                </a:path>
              </a:pathLst>
            </a:custGeom>
            <a:solidFill>
              <a:srgbClr val="415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ïṧľïḓé"/>
            <p:cNvSpPr/>
            <p:nvPr/>
          </p:nvSpPr>
          <p:spPr bwMode="auto">
            <a:xfrm>
              <a:off x="7670801" y="4071938"/>
              <a:ext cx="819150" cy="1044575"/>
            </a:xfrm>
            <a:custGeom>
              <a:avLst/>
              <a:gdLst>
                <a:gd name="T0" fmla="*/ 44 w 44"/>
                <a:gd name="T1" fmla="*/ 0 h 56"/>
                <a:gd name="T2" fmla="*/ 43 w 44"/>
                <a:gd name="T3" fmla="*/ 15 h 56"/>
                <a:gd name="T4" fmla="*/ 41 w 44"/>
                <a:gd name="T5" fmla="*/ 38 h 56"/>
                <a:gd name="T6" fmla="*/ 39 w 44"/>
                <a:gd name="T7" fmla="*/ 56 h 56"/>
                <a:gd name="T8" fmla="*/ 6 w 44"/>
                <a:gd name="T9" fmla="*/ 56 h 56"/>
                <a:gd name="T10" fmla="*/ 4 w 44"/>
                <a:gd name="T11" fmla="*/ 38 h 56"/>
                <a:gd name="T12" fmla="*/ 2 w 44"/>
                <a:gd name="T13" fmla="*/ 15 h 56"/>
                <a:gd name="T14" fmla="*/ 0 w 44"/>
                <a:gd name="T15" fmla="*/ 0 h 56"/>
                <a:gd name="T16" fmla="*/ 44 w 44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" h="56">
                  <a:moveTo>
                    <a:pt x="44" y="0"/>
                  </a:moveTo>
                  <a:cubicBezTo>
                    <a:pt x="44" y="6"/>
                    <a:pt x="43" y="11"/>
                    <a:pt x="43" y="15"/>
                  </a:cubicBezTo>
                  <a:cubicBezTo>
                    <a:pt x="42" y="23"/>
                    <a:pt x="41" y="30"/>
                    <a:pt x="41" y="38"/>
                  </a:cubicBezTo>
                  <a:cubicBezTo>
                    <a:pt x="40" y="43"/>
                    <a:pt x="39" y="49"/>
                    <a:pt x="39" y="56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5" y="49"/>
                    <a:pt x="5" y="43"/>
                    <a:pt x="4" y="38"/>
                  </a:cubicBezTo>
                  <a:cubicBezTo>
                    <a:pt x="3" y="30"/>
                    <a:pt x="3" y="23"/>
                    <a:pt x="2" y="15"/>
                  </a:cubicBezTo>
                  <a:cubicBezTo>
                    <a:pt x="1" y="11"/>
                    <a:pt x="1" y="6"/>
                    <a:pt x="0" y="0"/>
                  </a:cubicBezTo>
                  <a:lnTo>
                    <a:pt x="44" y="0"/>
                  </a:lnTo>
                  <a:close/>
                </a:path>
              </a:pathLst>
            </a:custGeom>
            <a:solidFill>
              <a:srgbClr val="783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śľîḍê"/>
            <p:cNvSpPr/>
            <p:nvPr/>
          </p:nvSpPr>
          <p:spPr bwMode="auto">
            <a:xfrm>
              <a:off x="7707313" y="4351338"/>
              <a:ext cx="765175" cy="428625"/>
            </a:xfrm>
            <a:custGeom>
              <a:avLst/>
              <a:gdLst>
                <a:gd name="T0" fmla="*/ 41 w 41"/>
                <a:gd name="T1" fmla="*/ 0 h 23"/>
                <a:gd name="T2" fmla="*/ 39 w 41"/>
                <a:gd name="T3" fmla="*/ 23 h 23"/>
                <a:gd name="T4" fmla="*/ 2 w 41"/>
                <a:gd name="T5" fmla="*/ 23 h 23"/>
                <a:gd name="T6" fmla="*/ 0 w 41"/>
                <a:gd name="T7" fmla="*/ 0 h 23"/>
                <a:gd name="T8" fmla="*/ 41 w 4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23">
                  <a:moveTo>
                    <a:pt x="41" y="0"/>
                  </a:moveTo>
                  <a:cubicBezTo>
                    <a:pt x="40" y="8"/>
                    <a:pt x="39" y="15"/>
                    <a:pt x="39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15"/>
                    <a:pt x="1" y="8"/>
                    <a:pt x="0" y="0"/>
                  </a:cubicBezTo>
                  <a:lnTo>
                    <a:pt x="41" y="0"/>
                  </a:lnTo>
                  <a:close/>
                </a:path>
              </a:pathLst>
            </a:custGeom>
            <a:solidFill>
              <a:srgbClr val="FF78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iśḻïḋê"/>
            <p:cNvSpPr/>
            <p:nvPr/>
          </p:nvSpPr>
          <p:spPr bwMode="auto">
            <a:xfrm>
              <a:off x="7596188" y="4016375"/>
              <a:ext cx="987425" cy="1301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íşḷídê"/>
            <p:cNvSpPr/>
            <p:nvPr/>
          </p:nvSpPr>
          <p:spPr bwMode="auto">
            <a:xfrm>
              <a:off x="7670801" y="3960813"/>
              <a:ext cx="838200" cy="92075"/>
            </a:xfrm>
            <a:prstGeom prst="rect">
              <a:avLst/>
            </a:prstGeom>
            <a:solidFill>
              <a:srgbClr val="F0F0F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îş1ïḍê"/>
            <p:cNvSpPr/>
            <p:nvPr/>
          </p:nvSpPr>
          <p:spPr bwMode="auto">
            <a:xfrm>
              <a:off x="7969251" y="4445000"/>
              <a:ext cx="241300" cy="242888"/>
            </a:xfrm>
            <a:prstGeom prst="ellipse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 err="1"/>
              <a:t>Vmware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2032002" y="1748909"/>
            <a:ext cx="863599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7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、再次点击“帮助”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—“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关于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VMware Workstation(A)”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，在“许可证信息”下状态为“已许可”，并且“永不过期”，就表示激活完成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518F85-8191-4223-AF37-58B3350842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0139" y="2395240"/>
            <a:ext cx="6403758" cy="4249302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3" name="矩形 2"/>
          <p:cNvSpPr/>
          <p:nvPr/>
        </p:nvSpPr>
        <p:spPr>
          <a:xfrm>
            <a:off x="1959833" y="1886335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1、打开VMware点击创建新的虚拟机，选择自定义，点击下一步 </a:t>
            </a:r>
          </a:p>
        </p:txBody>
      </p:sp>
      <p:pic>
        <p:nvPicPr>
          <p:cNvPr id="13314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2000" y="2666016"/>
            <a:ext cx="5337175" cy="3413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638780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2、选择虚拟机硬件兼容性默认，点击下一步，选择稍后安装操作系统，点击下一步</a:t>
            </a:r>
          </a:p>
        </p:txBody>
      </p:sp>
      <p:pic>
        <p:nvPicPr>
          <p:cNvPr id="14338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6034" y="2456561"/>
            <a:ext cx="3955192" cy="3294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638780"/>
            <a:ext cx="53783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3、操作系统选择linux,版本选择64位，点击下一步</a:t>
            </a:r>
          </a:p>
        </p:txBody>
      </p:sp>
      <p:pic>
        <p:nvPicPr>
          <p:cNvPr id="15362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4780" y="2154583"/>
            <a:ext cx="4414447" cy="3702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524480"/>
            <a:ext cx="56156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4、可以修改虚拟机名称，以及安装位置，点击下一步</a:t>
            </a:r>
          </a:p>
        </p:txBody>
      </p:sp>
      <p:pic>
        <p:nvPicPr>
          <p:cNvPr id="16386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33" y="2295315"/>
            <a:ext cx="4837844" cy="34880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524480"/>
            <a:ext cx="35317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5、修改虚拟机配置,点击下一步 </a:t>
            </a:r>
          </a:p>
        </p:txBody>
      </p:sp>
      <p:pic>
        <p:nvPicPr>
          <p:cNvPr id="17410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94906" y="2209501"/>
            <a:ext cx="5015346" cy="33773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543530"/>
            <a:ext cx="364715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6、修改虚拟机内存，点击下一步 </a:t>
            </a:r>
          </a:p>
        </p:txBody>
      </p:sp>
      <p:pic>
        <p:nvPicPr>
          <p:cNvPr id="18434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33" y="2059333"/>
            <a:ext cx="5337175" cy="382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2" y="1563170"/>
            <a:ext cx="77175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7、选择I/O控制器类型，以及选择磁盘类型，直接默认，点击下一步</a:t>
            </a:r>
          </a:p>
        </p:txBody>
      </p:sp>
      <p:sp>
        <p:nvSpPr>
          <p:cNvPr id="3" name="矩形 2"/>
          <p:cNvSpPr/>
          <p:nvPr/>
        </p:nvSpPr>
        <p:spPr>
          <a:xfrm>
            <a:off x="1959832" y="2003363"/>
            <a:ext cx="60773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>
                <a:latin typeface="新宋体" panose="02010609030101010101" pitchFamily="49" charset="-122"/>
                <a:ea typeface="新宋体" panose="02010609030101010101" pitchFamily="49" charset="-122"/>
              </a:rPr>
              <a:t>8、选择磁盘，选择第一个创建新的虚拟磁盘，点击下一步</a:t>
            </a:r>
          </a:p>
        </p:txBody>
      </p:sp>
      <p:pic>
        <p:nvPicPr>
          <p:cNvPr id="19458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49"/>
          <a:stretch>
            <a:fillRect/>
          </a:stretch>
        </p:blipFill>
        <p:spPr bwMode="auto">
          <a:xfrm>
            <a:off x="1959832" y="2557463"/>
            <a:ext cx="4500996" cy="32452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568414"/>
            <a:ext cx="376898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9、修改磁盘空间大小，点击下一步</a:t>
            </a:r>
          </a:p>
        </p:txBody>
      </p:sp>
      <p:pic>
        <p:nvPicPr>
          <p:cNvPr id="20482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59833" y="2209501"/>
            <a:ext cx="4960383" cy="34879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563170"/>
            <a:ext cx="91177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10、打开虚拟机编辑设置--CD/DVD-使用iso映像文件--浏览，选中刚才下载好的iso镜像，确定，然后起虚拟机。</a:t>
            </a:r>
          </a:p>
        </p:txBody>
      </p:sp>
      <p:pic>
        <p:nvPicPr>
          <p:cNvPr id="21506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84"/>
          <a:stretch>
            <a:fillRect/>
          </a:stretch>
        </p:blipFill>
        <p:spPr bwMode="auto">
          <a:xfrm>
            <a:off x="2070100" y="2327275"/>
            <a:ext cx="5337175" cy="304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838200" y="2652936"/>
            <a:ext cx="10515600" cy="1325563"/>
          </a:xfrm>
        </p:spPr>
        <p:txBody>
          <a:bodyPr/>
          <a:lstStyle/>
          <a:p>
            <a:r>
              <a:rPr lang="zh-CN" altLang="en-US"/>
              <a:t>导入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563170"/>
            <a:ext cx="88700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11、进入安装导航，选择语言，拉到最下面选中简体中文，然后点击安装Ubuntu </a:t>
            </a:r>
          </a:p>
        </p:txBody>
      </p:sp>
      <p:pic>
        <p:nvPicPr>
          <p:cNvPr id="22530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575" y="2078973"/>
            <a:ext cx="5337175" cy="3890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638780"/>
            <a:ext cx="395973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12、准备安装时，不用勾选 点击继续</a:t>
            </a:r>
          </a:p>
        </p:txBody>
      </p:sp>
      <p:pic>
        <p:nvPicPr>
          <p:cNvPr id="23554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8675" y="2209501"/>
            <a:ext cx="5337175" cy="3827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524480"/>
            <a:ext cx="41216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13、安装类型选择其他选项，点击继续</a:t>
            </a:r>
          </a:p>
        </p:txBody>
      </p:sp>
      <p:pic>
        <p:nvPicPr>
          <p:cNvPr id="24578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100" y="2040283"/>
            <a:ext cx="5337175" cy="3997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2" y="1638780"/>
            <a:ext cx="891771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14、设置分区，这里要注意，有可能会显示不全，安装导航下半部分显示不了，可以按住alt建用鼠标往上拖，分好区后点击现在安装</a:t>
            </a:r>
          </a:p>
        </p:txBody>
      </p:sp>
      <p:pic>
        <p:nvPicPr>
          <p:cNvPr id="25602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695" y="2725304"/>
            <a:ext cx="5337175" cy="1966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3" name="Picture" descr="标题: fig:"/>
          <p:cNvPicPr>
            <a:picLocks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8"/>
          <a:stretch>
            <a:fillRect/>
          </a:stretch>
        </p:blipFill>
        <p:spPr bwMode="auto">
          <a:xfrm>
            <a:off x="6637544" y="2518474"/>
            <a:ext cx="4684505" cy="31267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959833" y="1638780"/>
            <a:ext cx="619913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15、时区选择，上海，点击继续之后选择汉语，点击继续。</a:t>
            </a:r>
          </a:p>
        </p:txBody>
      </p:sp>
      <p:pic>
        <p:nvPicPr>
          <p:cNvPr id="26626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5188" y="2154583"/>
            <a:ext cx="5338762" cy="39766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占位符 15"/>
          <p:cNvSpPr>
            <a:spLocks noGrp="1"/>
          </p:cNvSpPr>
          <p:nvPr>
            <p:ph type="body" sz="half" idx="2"/>
          </p:nvPr>
        </p:nvSpPr>
        <p:spPr>
          <a:xfrm>
            <a:off x="1959833" y="1122977"/>
            <a:ext cx="4950419" cy="515803"/>
          </a:xfrm>
        </p:spPr>
        <p:txBody>
          <a:bodyPr/>
          <a:lstStyle/>
          <a:p>
            <a:r>
              <a:rPr lang="en-US" altLang="zh-CN" dirty="0"/>
              <a:t>Ubuntu</a:t>
            </a:r>
            <a:r>
              <a:rPr lang="zh-CN" altLang="en-US" dirty="0"/>
              <a:t>安装</a:t>
            </a:r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虚拟机安装</a:t>
            </a:r>
          </a:p>
        </p:txBody>
      </p:sp>
      <p:sp>
        <p:nvSpPr>
          <p:cNvPr id="2" name="矩形 1"/>
          <p:cNvSpPr/>
          <p:nvPr/>
        </p:nvSpPr>
        <p:spPr>
          <a:xfrm>
            <a:off x="1885950" y="1638780"/>
            <a:ext cx="868680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16、账号密码设置，点击继续，可能继续按钮看不见，按住alt建用鼠标往上拖就可以了，点击继续后等待安装完成</a:t>
            </a:r>
          </a:p>
        </p:txBody>
      </p:sp>
      <p:pic>
        <p:nvPicPr>
          <p:cNvPr id="27650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0575" y="2444750"/>
            <a:ext cx="5337175" cy="3816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微软雅黑" panose="020B0503020204020204" pitchFamily="34" charset="-122"/>
              </a:rPr>
              <a:t>文件和目录介绍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文件和目录介绍</a:t>
            </a:r>
          </a:p>
        </p:txBody>
      </p:sp>
      <p:sp>
        <p:nvSpPr>
          <p:cNvPr id="7" name="文本占位符 1"/>
          <p:cNvSpPr>
            <a:spLocks noGrp="1"/>
          </p:cNvSpPr>
          <p:nvPr>
            <p:ph type="body" sz="half" idx="2"/>
          </p:nvPr>
        </p:nvSpPr>
        <p:spPr>
          <a:xfrm>
            <a:off x="2183533" y="1261581"/>
            <a:ext cx="4698133" cy="515803"/>
          </a:xfrm>
        </p:spPr>
        <p:txBody>
          <a:bodyPr/>
          <a:lstStyle/>
          <a:p>
            <a:r>
              <a:rPr lang="en-US" altLang="zh-CN" dirty="0"/>
              <a:t>Windows</a:t>
            </a:r>
            <a:r>
              <a:rPr lang="zh-CN" altLang="en-US" dirty="0"/>
              <a:t>和</a:t>
            </a:r>
            <a:r>
              <a:rPr lang="en-US" altLang="zh-CN" dirty="0"/>
              <a:t>Linux</a:t>
            </a:r>
            <a:r>
              <a:rPr lang="zh-CN" altLang="en-US" dirty="0"/>
              <a:t>文件系统区别</a:t>
            </a:r>
          </a:p>
        </p:txBody>
      </p:sp>
      <p:sp>
        <p:nvSpPr>
          <p:cNvPr id="4" name="矩形 3"/>
          <p:cNvSpPr/>
          <p:nvPr/>
        </p:nvSpPr>
        <p:spPr>
          <a:xfrm>
            <a:off x="2183533" y="2019985"/>
            <a:ext cx="7429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100" dirty="0">
                <a:latin typeface="新宋体" panose="02010609030101010101" pitchFamily="49" charset="-122"/>
                <a:ea typeface="新宋体" panose="02010609030101010101" pitchFamily="49" charset="-122"/>
              </a:rPr>
              <a:t>1</a:t>
            </a:r>
            <a:r>
              <a:rPr lang="zh-CN" altLang="zh-CN" kern="100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、</a:t>
            </a:r>
            <a:r>
              <a:rPr lang="en-US" altLang="zh-CN" kern="100" dirty="0">
                <a:latin typeface="新宋体" panose="02010609030101010101" pitchFamily="49" charset="-122"/>
                <a:ea typeface="新宋体" panose="02010609030101010101" pitchFamily="49" charset="-122"/>
              </a:rPr>
              <a:t>Windows</a:t>
            </a:r>
            <a:r>
              <a:rPr lang="zh-CN" altLang="zh-CN" kern="100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下的文件系统，打开我的电脑可以看到多个盘符。</a:t>
            </a:r>
            <a:r>
              <a:rPr lang="zh-CN" altLang="zh-CN" kern="100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endParaRPr lang="zh-CN" altLang="en-US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pic>
        <p:nvPicPr>
          <p:cNvPr id="28674" name="Picture" descr="标题: fig:"/>
          <p:cNvPicPr>
            <a:picLocks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224"/>
          <a:stretch>
            <a:fillRect/>
          </a:stretch>
        </p:blipFill>
        <p:spPr bwMode="auto">
          <a:xfrm>
            <a:off x="2653433" y="2729921"/>
            <a:ext cx="5337175" cy="1127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矩形 4"/>
          <p:cNvSpPr/>
          <p:nvPr/>
        </p:nvSpPr>
        <p:spPr>
          <a:xfrm>
            <a:off x="2183533" y="4110530"/>
            <a:ext cx="34163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kern="100" dirty="0">
                <a:latin typeface="新宋体" panose="02010609030101010101" pitchFamily="49" charset="-122"/>
                <a:ea typeface="新宋体" panose="02010609030101010101" pitchFamily="49" charset="-122"/>
              </a:rPr>
              <a:t> 2</a:t>
            </a:r>
            <a:r>
              <a:rPr lang="zh-CN" altLang="zh-CN" kern="100" dirty="0">
                <a:latin typeface="新宋体" panose="02010609030101010101" pitchFamily="49" charset="-122"/>
                <a:ea typeface="新宋体" panose="02010609030101010101" pitchFamily="49" charset="-122"/>
              </a:rPr>
              <a:t>、每个盘符都相当于一个根。</a:t>
            </a:r>
            <a:endParaRPr lang="zh-CN" altLang="en-US" kern="1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文件和目录介绍</a:t>
            </a:r>
          </a:p>
        </p:txBody>
      </p:sp>
      <p:sp>
        <p:nvSpPr>
          <p:cNvPr id="7" name="文本占位符 1"/>
          <p:cNvSpPr>
            <a:spLocks noGrp="1"/>
          </p:cNvSpPr>
          <p:nvPr>
            <p:ph type="body" sz="half" idx="2"/>
          </p:nvPr>
        </p:nvSpPr>
        <p:spPr>
          <a:xfrm>
            <a:off x="1741609" y="1037304"/>
            <a:ext cx="4698133" cy="515803"/>
          </a:xfrm>
        </p:spPr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文件目录</a:t>
            </a:r>
          </a:p>
        </p:txBody>
      </p:sp>
      <p:sp>
        <p:nvSpPr>
          <p:cNvPr id="4" name="矩形 3"/>
          <p:cNvSpPr/>
          <p:nvPr/>
        </p:nvSpPr>
        <p:spPr>
          <a:xfrm>
            <a:off x="2043534" y="1553107"/>
            <a:ext cx="74295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下没有盘符的概念，只有一个根目录</a:t>
            </a:r>
            <a:endParaRPr lang="zh-CN" altLang="en-US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pic>
        <p:nvPicPr>
          <p:cNvPr id="29698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7412" y="2438242"/>
            <a:ext cx="5337175" cy="2913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微软雅黑" panose="020B0503020204020204" pitchFamily="34" charset="-122"/>
              </a:rPr>
              <a:t>命令格式与帮助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导入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4015945" y="1196893"/>
            <a:ext cx="7537621" cy="40164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做为一名程序员，如果连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服务器的一点基础都不会，都不好意思说自己是程序员。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1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、但是为什么程序员要懂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呢？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WEB</a:t>
            </a: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服务器一般运行在</a:t>
            </a:r>
            <a:r>
              <a:rPr lang="en-US" altLang="zh-CN" sz="1400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服务器上</a:t>
            </a:r>
            <a:endParaRPr lang="en-US" altLang="zh-CN" sz="14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开源</a:t>
            </a:r>
            <a:endParaRPr lang="en-US" altLang="zh-CN" sz="14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更稳定</a:t>
            </a:r>
            <a:endParaRPr lang="en-US" altLang="zh-CN" sz="14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定制化</a:t>
            </a:r>
            <a:endParaRPr lang="en-US" altLang="zh-CN" sz="1400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2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、为什么有了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Windows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还会有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呢？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 lvl="1">
              <a:lnSpc>
                <a:spcPct val="150000"/>
              </a:lnSpc>
            </a:pPr>
            <a:r>
              <a:rPr lang="en-US" altLang="zh-CN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Windows</a:t>
            </a: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都是微软封装好了（没办法理解底层），做为程序源更喜欢底层及原理，说白了就是喜欢把控，及定制化，这也是为什么样许许多的服务器都是</a:t>
            </a:r>
            <a:r>
              <a:rPr lang="en-US" altLang="zh-CN" sz="1400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linux</a:t>
            </a:r>
            <a:r>
              <a:rPr lang="zh-CN" altLang="en-US" sz="1400" dirty="0">
                <a:latin typeface="新宋体" panose="02010609030101010101" pitchFamily="49" charset="-122"/>
                <a:ea typeface="新宋体" panose="02010609030101010101" pitchFamily="49" charset="-122"/>
              </a:rPr>
              <a:t>的原因，因为他开源，用户有足够的权限操作底层</a:t>
            </a:r>
          </a:p>
        </p:txBody>
      </p:sp>
      <p:sp>
        <p:nvSpPr>
          <p:cNvPr id="46" name="fedora-hat_71054"/>
          <p:cNvSpPr>
            <a:spLocks noChangeAspect="1"/>
          </p:cNvSpPr>
          <p:nvPr/>
        </p:nvSpPr>
        <p:spPr bwMode="auto">
          <a:xfrm>
            <a:off x="775347" y="3378271"/>
            <a:ext cx="1208085" cy="1203560"/>
          </a:xfrm>
          <a:custGeom>
            <a:avLst/>
            <a:gdLst>
              <a:gd name="connsiteX0" fmla="*/ 486020 w 575870"/>
              <a:gd name="connsiteY0" fmla="*/ 470975 h 573713"/>
              <a:gd name="connsiteX1" fmla="*/ 472441 w 575870"/>
              <a:gd name="connsiteY1" fmla="*/ 473441 h 573713"/>
              <a:gd name="connsiteX2" fmla="*/ 467883 w 575870"/>
              <a:gd name="connsiteY2" fmla="*/ 477992 h 573713"/>
              <a:gd name="connsiteX3" fmla="*/ 457248 w 575870"/>
              <a:gd name="connsiteY3" fmla="*/ 488612 h 573713"/>
              <a:gd name="connsiteX4" fmla="*/ 448891 w 575870"/>
              <a:gd name="connsiteY4" fmla="*/ 496197 h 573713"/>
              <a:gd name="connsiteX5" fmla="*/ 444333 w 575870"/>
              <a:gd name="connsiteY5" fmla="*/ 515161 h 573713"/>
              <a:gd name="connsiteX6" fmla="*/ 446612 w 575870"/>
              <a:gd name="connsiteY6" fmla="*/ 529573 h 573713"/>
              <a:gd name="connsiteX7" fmla="*/ 457248 w 575870"/>
              <a:gd name="connsiteY7" fmla="*/ 512127 h 573713"/>
              <a:gd name="connsiteX8" fmla="*/ 460287 w 575870"/>
              <a:gd name="connsiteY8" fmla="*/ 509851 h 573713"/>
              <a:gd name="connsiteX9" fmla="*/ 473961 w 575870"/>
              <a:gd name="connsiteY9" fmla="*/ 498473 h 573713"/>
              <a:gd name="connsiteX10" fmla="*/ 473961 w 575870"/>
              <a:gd name="connsiteY10" fmla="*/ 500748 h 573713"/>
              <a:gd name="connsiteX11" fmla="*/ 474720 w 575870"/>
              <a:gd name="connsiteY11" fmla="*/ 512127 h 573713"/>
              <a:gd name="connsiteX12" fmla="*/ 466364 w 575870"/>
              <a:gd name="connsiteY12" fmla="*/ 535642 h 573713"/>
              <a:gd name="connsiteX13" fmla="*/ 451930 w 575870"/>
              <a:gd name="connsiteY13" fmla="*/ 541710 h 573713"/>
              <a:gd name="connsiteX14" fmla="*/ 473961 w 575870"/>
              <a:gd name="connsiteY14" fmla="*/ 561432 h 573713"/>
              <a:gd name="connsiteX15" fmla="*/ 495991 w 575870"/>
              <a:gd name="connsiteY15" fmla="*/ 563708 h 573713"/>
              <a:gd name="connsiteX16" fmla="*/ 500549 w 575870"/>
              <a:gd name="connsiteY16" fmla="*/ 558398 h 573713"/>
              <a:gd name="connsiteX17" fmla="*/ 512703 w 575870"/>
              <a:gd name="connsiteY17" fmla="*/ 551571 h 573713"/>
              <a:gd name="connsiteX18" fmla="*/ 512703 w 575870"/>
              <a:gd name="connsiteY18" fmla="*/ 556881 h 573713"/>
              <a:gd name="connsiteX19" fmla="*/ 530176 w 575870"/>
              <a:gd name="connsiteY19" fmla="*/ 520471 h 573713"/>
              <a:gd name="connsiteX20" fmla="*/ 501309 w 575870"/>
              <a:gd name="connsiteY20" fmla="*/ 474199 h 573713"/>
              <a:gd name="connsiteX21" fmla="*/ 486020 w 575870"/>
              <a:gd name="connsiteY21" fmla="*/ 470975 h 573713"/>
              <a:gd name="connsiteX22" fmla="*/ 483077 w 575870"/>
              <a:gd name="connsiteY22" fmla="*/ 461304 h 573713"/>
              <a:gd name="connsiteX23" fmla="*/ 549927 w 575870"/>
              <a:gd name="connsiteY23" fmla="*/ 515161 h 573713"/>
              <a:gd name="connsiteX24" fmla="*/ 425342 w 575870"/>
              <a:gd name="connsiteY24" fmla="*/ 520471 h 573713"/>
              <a:gd name="connsiteX25" fmla="*/ 483077 w 575870"/>
              <a:gd name="connsiteY25" fmla="*/ 461304 h 573713"/>
              <a:gd name="connsiteX26" fmla="*/ 470193 w 575870"/>
              <a:gd name="connsiteY26" fmla="*/ 306483 h 573713"/>
              <a:gd name="connsiteX27" fmla="*/ 321300 w 575870"/>
              <a:gd name="connsiteY27" fmla="*/ 397549 h 573713"/>
              <a:gd name="connsiteX28" fmla="*/ 311425 w 575870"/>
              <a:gd name="connsiteY28" fmla="*/ 394514 h 573713"/>
              <a:gd name="connsiteX29" fmla="*/ 307627 w 575870"/>
              <a:gd name="connsiteY29" fmla="*/ 405897 h 573713"/>
              <a:gd name="connsiteX30" fmla="*/ 279519 w 575870"/>
              <a:gd name="connsiteY30" fmla="*/ 459778 h 573713"/>
              <a:gd name="connsiteX31" fmla="*/ 279519 w 575870"/>
              <a:gd name="connsiteY31" fmla="*/ 472679 h 573713"/>
              <a:gd name="connsiteX32" fmla="*/ 287876 w 575870"/>
              <a:gd name="connsiteY32" fmla="*/ 463572 h 573713"/>
              <a:gd name="connsiteX33" fmla="*/ 293193 w 575870"/>
              <a:gd name="connsiteY33" fmla="*/ 459019 h 573713"/>
              <a:gd name="connsiteX34" fmla="*/ 303828 w 575870"/>
              <a:gd name="connsiteY34" fmla="*/ 452948 h 573713"/>
              <a:gd name="connsiteX35" fmla="*/ 300030 w 575870"/>
              <a:gd name="connsiteY35" fmla="*/ 462055 h 573713"/>
              <a:gd name="connsiteX36" fmla="*/ 291674 w 575870"/>
              <a:gd name="connsiteY36" fmla="*/ 471161 h 573713"/>
              <a:gd name="connsiteX37" fmla="*/ 284077 w 575870"/>
              <a:gd name="connsiteY37" fmla="*/ 477232 h 573713"/>
              <a:gd name="connsiteX38" fmla="*/ 290914 w 575870"/>
              <a:gd name="connsiteY38" fmla="*/ 479509 h 573713"/>
              <a:gd name="connsiteX39" fmla="*/ 344850 w 575870"/>
              <a:gd name="connsiteY39" fmla="*/ 487098 h 573713"/>
              <a:gd name="connsiteX40" fmla="*/ 347129 w 575870"/>
              <a:gd name="connsiteY40" fmla="*/ 484062 h 573713"/>
              <a:gd name="connsiteX41" fmla="*/ 369918 w 575870"/>
              <a:gd name="connsiteY41" fmla="*/ 478750 h 573713"/>
              <a:gd name="connsiteX42" fmla="*/ 379794 w 575870"/>
              <a:gd name="connsiteY42" fmla="*/ 485580 h 573713"/>
              <a:gd name="connsiteX43" fmla="*/ 393468 w 575870"/>
              <a:gd name="connsiteY43" fmla="*/ 465849 h 573713"/>
              <a:gd name="connsiteX44" fmla="*/ 434489 w 575870"/>
              <a:gd name="connsiteY44" fmla="*/ 427146 h 573713"/>
              <a:gd name="connsiteX45" fmla="*/ 478550 w 575870"/>
              <a:gd name="connsiteY45" fmla="*/ 416521 h 573713"/>
              <a:gd name="connsiteX46" fmla="*/ 488425 w 575870"/>
              <a:gd name="connsiteY46" fmla="*/ 411209 h 573713"/>
              <a:gd name="connsiteX47" fmla="*/ 490704 w 575870"/>
              <a:gd name="connsiteY47" fmla="*/ 414245 h 573713"/>
              <a:gd name="connsiteX48" fmla="*/ 488425 w 575870"/>
              <a:gd name="connsiteY48" fmla="*/ 416521 h 573713"/>
              <a:gd name="connsiteX49" fmla="*/ 497541 w 575870"/>
              <a:gd name="connsiteY49" fmla="*/ 418798 h 573713"/>
              <a:gd name="connsiteX50" fmla="*/ 549957 w 575870"/>
              <a:gd name="connsiteY50" fmla="*/ 322420 h 573713"/>
              <a:gd name="connsiteX51" fmla="*/ 540841 w 575870"/>
              <a:gd name="connsiteY51" fmla="*/ 307242 h 573713"/>
              <a:gd name="connsiteX52" fmla="*/ 470193 w 575870"/>
              <a:gd name="connsiteY52" fmla="*/ 306483 h 573713"/>
              <a:gd name="connsiteX53" fmla="*/ 466395 w 575870"/>
              <a:gd name="connsiteY53" fmla="*/ 293582 h 573713"/>
              <a:gd name="connsiteX54" fmla="*/ 569708 w 575870"/>
              <a:gd name="connsiteY54" fmla="*/ 293582 h 573713"/>
              <a:gd name="connsiteX55" fmla="*/ 575786 w 575870"/>
              <a:gd name="connsiteY55" fmla="*/ 299653 h 573713"/>
              <a:gd name="connsiteX56" fmla="*/ 513494 w 575870"/>
              <a:gd name="connsiteY56" fmla="*/ 430940 h 573713"/>
              <a:gd name="connsiteX57" fmla="*/ 499820 w 575870"/>
              <a:gd name="connsiteY57" fmla="*/ 434735 h 573713"/>
              <a:gd name="connsiteX58" fmla="*/ 403343 w 575870"/>
              <a:gd name="connsiteY58" fmla="*/ 490133 h 573713"/>
              <a:gd name="connsiteX59" fmla="*/ 392708 w 575870"/>
              <a:gd name="connsiteY59" fmla="*/ 497722 h 573713"/>
              <a:gd name="connsiteX60" fmla="*/ 255210 w 575870"/>
              <a:gd name="connsiteY60" fmla="*/ 484062 h 573713"/>
              <a:gd name="connsiteX61" fmla="*/ 251412 w 575870"/>
              <a:gd name="connsiteY61" fmla="*/ 477232 h 573713"/>
              <a:gd name="connsiteX62" fmla="*/ 297751 w 575870"/>
              <a:gd name="connsiteY62" fmla="*/ 386166 h 573713"/>
              <a:gd name="connsiteX63" fmla="*/ 312944 w 575870"/>
              <a:gd name="connsiteY63" fmla="*/ 380854 h 573713"/>
              <a:gd name="connsiteX64" fmla="*/ 452721 w 575870"/>
              <a:gd name="connsiteY64" fmla="*/ 301171 h 573713"/>
              <a:gd name="connsiteX65" fmla="*/ 462597 w 575870"/>
              <a:gd name="connsiteY65" fmla="*/ 294341 h 573713"/>
              <a:gd name="connsiteX66" fmla="*/ 466395 w 575870"/>
              <a:gd name="connsiteY66" fmla="*/ 293582 h 573713"/>
              <a:gd name="connsiteX67" fmla="*/ 553755 w 575870"/>
              <a:gd name="connsiteY67" fmla="*/ 241288 h 573713"/>
              <a:gd name="connsiteX68" fmla="*/ 552995 w 575870"/>
              <a:gd name="connsiteY68" fmla="*/ 242805 h 573713"/>
              <a:gd name="connsiteX69" fmla="*/ 546917 w 575870"/>
              <a:gd name="connsiteY69" fmla="*/ 246598 h 573713"/>
              <a:gd name="connsiteX70" fmla="*/ 549196 w 575870"/>
              <a:gd name="connsiteY70" fmla="*/ 246598 h 573713"/>
              <a:gd name="connsiteX71" fmla="*/ 556793 w 575870"/>
              <a:gd name="connsiteY71" fmla="*/ 247357 h 573713"/>
              <a:gd name="connsiteX72" fmla="*/ 553755 w 575870"/>
              <a:gd name="connsiteY72" fmla="*/ 241288 h 573713"/>
              <a:gd name="connsiteX73" fmla="*/ 64556 w 575870"/>
              <a:gd name="connsiteY73" fmla="*/ 238322 h 573713"/>
              <a:gd name="connsiteX74" fmla="*/ 21265 w 575870"/>
              <a:gd name="connsiteY74" fmla="*/ 273956 h 573713"/>
              <a:gd name="connsiteX75" fmla="*/ 31139 w 575870"/>
              <a:gd name="connsiteY75" fmla="*/ 263342 h 573713"/>
              <a:gd name="connsiteX76" fmla="*/ 46329 w 575870"/>
              <a:gd name="connsiteY76" fmla="*/ 248178 h 573713"/>
              <a:gd name="connsiteX77" fmla="*/ 51645 w 575870"/>
              <a:gd name="connsiteY77" fmla="*/ 249694 h 573713"/>
              <a:gd name="connsiteX78" fmla="*/ 48607 w 575870"/>
              <a:gd name="connsiteY78" fmla="*/ 267133 h 573713"/>
              <a:gd name="connsiteX79" fmla="*/ 48607 w 575870"/>
              <a:gd name="connsiteY79" fmla="*/ 272440 h 573713"/>
              <a:gd name="connsiteX80" fmla="*/ 36455 w 575870"/>
              <a:gd name="connsiteY80" fmla="*/ 291395 h 573713"/>
              <a:gd name="connsiteX81" fmla="*/ 22784 w 575870"/>
              <a:gd name="connsiteY81" fmla="*/ 297460 h 573713"/>
              <a:gd name="connsiteX82" fmla="*/ 40253 w 575870"/>
              <a:gd name="connsiteY82" fmla="*/ 322480 h 573713"/>
              <a:gd name="connsiteX83" fmla="*/ 46329 w 575870"/>
              <a:gd name="connsiteY83" fmla="*/ 308833 h 573713"/>
              <a:gd name="connsiteX84" fmla="*/ 63797 w 575870"/>
              <a:gd name="connsiteY84" fmla="*/ 304284 h 573713"/>
              <a:gd name="connsiteX85" fmla="*/ 60759 w 575870"/>
              <a:gd name="connsiteY85" fmla="*/ 320206 h 573713"/>
              <a:gd name="connsiteX86" fmla="*/ 47848 w 575870"/>
              <a:gd name="connsiteY86" fmla="*/ 326271 h 573713"/>
              <a:gd name="connsiteX87" fmla="*/ 60000 w 575870"/>
              <a:gd name="connsiteY87" fmla="*/ 329304 h 573713"/>
              <a:gd name="connsiteX88" fmla="*/ 104810 w 575870"/>
              <a:gd name="connsiteY88" fmla="*/ 285329 h 573713"/>
              <a:gd name="connsiteX89" fmla="*/ 64556 w 575870"/>
              <a:gd name="connsiteY89" fmla="*/ 238322 h 573713"/>
              <a:gd name="connsiteX90" fmla="*/ 63038 w 575870"/>
              <a:gd name="connsiteY90" fmla="*/ 224674 h 573713"/>
              <a:gd name="connsiteX91" fmla="*/ 124556 w 575870"/>
              <a:gd name="connsiteY91" fmla="*/ 283055 h 573713"/>
              <a:gd name="connsiteX92" fmla="*/ 0 w 575870"/>
              <a:gd name="connsiteY92" fmla="*/ 285329 h 573713"/>
              <a:gd name="connsiteX93" fmla="*/ 63038 w 575870"/>
              <a:gd name="connsiteY93" fmla="*/ 224674 h 573713"/>
              <a:gd name="connsiteX94" fmla="*/ 485379 w 575870"/>
              <a:gd name="connsiteY94" fmla="*/ 196531 h 573713"/>
              <a:gd name="connsiteX95" fmla="*/ 473956 w 575870"/>
              <a:gd name="connsiteY95" fmla="*/ 210191 h 573713"/>
              <a:gd name="connsiteX96" fmla="*/ 459488 w 575870"/>
              <a:gd name="connsiteY96" fmla="*/ 220056 h 573713"/>
              <a:gd name="connsiteX97" fmla="*/ 470910 w 575870"/>
              <a:gd name="connsiteY97" fmla="*/ 206396 h 573713"/>
              <a:gd name="connsiteX98" fmla="*/ 485379 w 575870"/>
              <a:gd name="connsiteY98" fmla="*/ 196531 h 573713"/>
              <a:gd name="connsiteX99" fmla="*/ 461975 w 575870"/>
              <a:gd name="connsiteY99" fmla="*/ 180433 h 573713"/>
              <a:gd name="connsiteX100" fmla="*/ 454204 w 575870"/>
              <a:gd name="connsiteY100" fmla="*/ 188204 h 573713"/>
              <a:gd name="connsiteX101" fmla="*/ 444349 w 575870"/>
              <a:gd name="connsiteY101" fmla="*/ 197301 h 573713"/>
              <a:gd name="connsiteX102" fmla="*/ 452688 w 575870"/>
              <a:gd name="connsiteY102" fmla="*/ 188962 h 573713"/>
              <a:gd name="connsiteX103" fmla="*/ 461786 w 575870"/>
              <a:gd name="connsiteY103" fmla="*/ 180622 h 573713"/>
              <a:gd name="connsiteX104" fmla="*/ 461975 w 575870"/>
              <a:gd name="connsiteY104" fmla="*/ 180433 h 573713"/>
              <a:gd name="connsiteX105" fmla="*/ 470150 w 575870"/>
              <a:gd name="connsiteY105" fmla="*/ 176885 h 573713"/>
              <a:gd name="connsiteX106" fmla="*/ 470150 w 575870"/>
              <a:gd name="connsiteY106" fmla="*/ 180669 h 573713"/>
              <a:gd name="connsiteX107" fmla="*/ 467868 w 575870"/>
              <a:gd name="connsiteY107" fmla="*/ 182183 h 573713"/>
              <a:gd name="connsiteX108" fmla="*/ 457980 w 575870"/>
              <a:gd name="connsiteY108" fmla="*/ 192022 h 573713"/>
              <a:gd name="connsiteX109" fmla="*/ 446571 w 575870"/>
              <a:gd name="connsiteY109" fmla="*/ 200348 h 573713"/>
              <a:gd name="connsiteX110" fmla="*/ 457219 w 575870"/>
              <a:gd name="connsiteY110" fmla="*/ 186724 h 573713"/>
              <a:gd name="connsiteX111" fmla="*/ 470150 w 575870"/>
              <a:gd name="connsiteY111" fmla="*/ 176885 h 573713"/>
              <a:gd name="connsiteX112" fmla="*/ 210375 w 575870"/>
              <a:gd name="connsiteY112" fmla="*/ 111575 h 573713"/>
              <a:gd name="connsiteX113" fmla="*/ 207337 w 575870"/>
              <a:gd name="connsiteY113" fmla="*/ 114609 h 573713"/>
              <a:gd name="connsiteX114" fmla="*/ 152651 w 575870"/>
              <a:gd name="connsiteY114" fmla="*/ 193491 h 573713"/>
              <a:gd name="connsiteX115" fmla="*/ 151891 w 575870"/>
              <a:gd name="connsiteY115" fmla="*/ 196524 h 573713"/>
              <a:gd name="connsiteX116" fmla="*/ 161006 w 575870"/>
              <a:gd name="connsiteY116" fmla="*/ 186664 h 573713"/>
              <a:gd name="connsiteX117" fmla="*/ 177715 w 575870"/>
              <a:gd name="connsiteY117" fmla="*/ 169978 h 573713"/>
              <a:gd name="connsiteX118" fmla="*/ 183791 w 575870"/>
              <a:gd name="connsiteY118" fmla="*/ 173012 h 573713"/>
              <a:gd name="connsiteX119" fmla="*/ 162525 w 575870"/>
              <a:gd name="connsiteY119" fmla="*/ 206385 h 573713"/>
              <a:gd name="connsiteX120" fmla="*/ 158727 w 575870"/>
              <a:gd name="connsiteY120" fmla="*/ 210177 h 573713"/>
              <a:gd name="connsiteX121" fmla="*/ 150372 w 575870"/>
              <a:gd name="connsiteY121" fmla="*/ 217762 h 573713"/>
              <a:gd name="connsiteX122" fmla="*/ 164803 w 575870"/>
              <a:gd name="connsiteY122" fmla="*/ 252652 h 573713"/>
              <a:gd name="connsiteX123" fmla="*/ 174677 w 575870"/>
              <a:gd name="connsiteY123" fmla="*/ 238999 h 573713"/>
              <a:gd name="connsiteX124" fmla="*/ 189868 w 575870"/>
              <a:gd name="connsiteY124" fmla="*/ 229897 h 573713"/>
              <a:gd name="connsiteX125" fmla="*/ 178475 w 575870"/>
              <a:gd name="connsiteY125" fmla="*/ 248859 h 573713"/>
              <a:gd name="connsiteX126" fmla="*/ 167082 w 575870"/>
              <a:gd name="connsiteY126" fmla="*/ 257203 h 573713"/>
              <a:gd name="connsiteX127" fmla="*/ 170879 w 575870"/>
              <a:gd name="connsiteY127" fmla="*/ 283749 h 573713"/>
              <a:gd name="connsiteX128" fmla="*/ 161765 w 575870"/>
              <a:gd name="connsiteY128" fmla="*/ 317881 h 573713"/>
              <a:gd name="connsiteX129" fmla="*/ 175437 w 575870"/>
              <a:gd name="connsiteY129" fmla="*/ 301953 h 573713"/>
              <a:gd name="connsiteX130" fmla="*/ 184551 w 575870"/>
              <a:gd name="connsiteY130" fmla="*/ 292093 h 573713"/>
              <a:gd name="connsiteX131" fmla="*/ 194425 w 575870"/>
              <a:gd name="connsiteY131" fmla="*/ 298160 h 573713"/>
              <a:gd name="connsiteX132" fmla="*/ 188349 w 575870"/>
              <a:gd name="connsiteY132" fmla="*/ 311054 h 573713"/>
              <a:gd name="connsiteX133" fmla="*/ 176956 w 575870"/>
              <a:gd name="connsiteY133" fmla="*/ 328499 h 573713"/>
              <a:gd name="connsiteX134" fmla="*/ 164044 w 575870"/>
              <a:gd name="connsiteY134" fmla="*/ 343669 h 573713"/>
              <a:gd name="connsiteX135" fmla="*/ 154170 w 575870"/>
              <a:gd name="connsiteY135" fmla="*/ 350495 h 573713"/>
              <a:gd name="connsiteX136" fmla="*/ 159487 w 575870"/>
              <a:gd name="connsiteY136" fmla="*/ 370216 h 573713"/>
              <a:gd name="connsiteX137" fmla="*/ 164044 w 575870"/>
              <a:gd name="connsiteY137" fmla="*/ 377800 h 573713"/>
              <a:gd name="connsiteX138" fmla="*/ 173158 w 575870"/>
              <a:gd name="connsiteY138" fmla="*/ 363389 h 573713"/>
              <a:gd name="connsiteX139" fmla="*/ 189868 w 575870"/>
              <a:gd name="connsiteY139" fmla="*/ 358839 h 573713"/>
              <a:gd name="connsiteX140" fmla="*/ 182272 w 575870"/>
              <a:gd name="connsiteY140" fmla="*/ 380076 h 573713"/>
              <a:gd name="connsiteX141" fmla="*/ 169360 w 575870"/>
              <a:gd name="connsiteY141" fmla="*/ 386902 h 573713"/>
              <a:gd name="connsiteX142" fmla="*/ 202020 w 575870"/>
              <a:gd name="connsiteY142" fmla="*/ 427860 h 573713"/>
              <a:gd name="connsiteX143" fmla="*/ 209615 w 575870"/>
              <a:gd name="connsiteY143" fmla="*/ 415724 h 573713"/>
              <a:gd name="connsiteX144" fmla="*/ 225565 w 575870"/>
              <a:gd name="connsiteY144" fmla="*/ 409657 h 573713"/>
              <a:gd name="connsiteX145" fmla="*/ 219489 w 575870"/>
              <a:gd name="connsiteY145" fmla="*/ 425585 h 573713"/>
              <a:gd name="connsiteX146" fmla="*/ 207337 w 575870"/>
              <a:gd name="connsiteY146" fmla="*/ 433169 h 573713"/>
              <a:gd name="connsiteX147" fmla="*/ 213413 w 575870"/>
              <a:gd name="connsiteY147" fmla="*/ 438479 h 573713"/>
              <a:gd name="connsiteX148" fmla="*/ 217211 w 575870"/>
              <a:gd name="connsiteY148" fmla="*/ 442271 h 573713"/>
              <a:gd name="connsiteX149" fmla="*/ 218730 w 575870"/>
              <a:gd name="connsiteY149" fmla="*/ 438479 h 573713"/>
              <a:gd name="connsiteX150" fmla="*/ 256706 w 575870"/>
              <a:gd name="connsiteY150" fmla="*/ 364148 h 573713"/>
              <a:gd name="connsiteX151" fmla="*/ 219489 w 575870"/>
              <a:gd name="connsiteY151" fmla="*/ 278440 h 573713"/>
              <a:gd name="connsiteX152" fmla="*/ 222527 w 575870"/>
              <a:gd name="connsiteY152" fmla="*/ 249618 h 573713"/>
              <a:gd name="connsiteX153" fmla="*/ 240756 w 575870"/>
              <a:gd name="connsiteY153" fmla="*/ 213969 h 573713"/>
              <a:gd name="connsiteX154" fmla="*/ 243794 w 575870"/>
              <a:gd name="connsiteY154" fmla="*/ 209419 h 573713"/>
              <a:gd name="connsiteX155" fmla="*/ 245313 w 575870"/>
              <a:gd name="connsiteY155" fmla="*/ 175287 h 573713"/>
              <a:gd name="connsiteX156" fmla="*/ 214173 w 575870"/>
              <a:gd name="connsiteY156" fmla="*/ 121435 h 573713"/>
              <a:gd name="connsiteX157" fmla="*/ 210375 w 575870"/>
              <a:gd name="connsiteY157" fmla="*/ 111575 h 573713"/>
              <a:gd name="connsiteX158" fmla="*/ 214457 w 575870"/>
              <a:gd name="connsiteY158" fmla="*/ 98017 h 573713"/>
              <a:gd name="connsiteX159" fmla="*/ 223287 w 575870"/>
              <a:gd name="connsiteY159" fmla="*/ 98681 h 573713"/>
              <a:gd name="connsiteX160" fmla="*/ 265061 w 575870"/>
              <a:gd name="connsiteY160" fmla="*/ 171495 h 573713"/>
              <a:gd name="connsiteX161" fmla="*/ 274935 w 575870"/>
              <a:gd name="connsiteY161" fmla="*/ 189698 h 573713"/>
              <a:gd name="connsiteX162" fmla="*/ 262023 w 575870"/>
              <a:gd name="connsiteY162" fmla="*/ 206385 h 573713"/>
              <a:gd name="connsiteX163" fmla="*/ 275694 w 575870"/>
              <a:gd name="connsiteY163" fmla="*/ 358080 h 573713"/>
              <a:gd name="connsiteX164" fmla="*/ 275694 w 575870"/>
              <a:gd name="connsiteY164" fmla="*/ 358839 h 573713"/>
              <a:gd name="connsiteX165" fmla="*/ 275694 w 575870"/>
              <a:gd name="connsiteY165" fmla="*/ 360356 h 573713"/>
              <a:gd name="connsiteX166" fmla="*/ 229363 w 575870"/>
              <a:gd name="connsiteY166" fmla="*/ 452890 h 573713"/>
              <a:gd name="connsiteX167" fmla="*/ 210375 w 575870"/>
              <a:gd name="connsiteY167" fmla="*/ 458199 h 573713"/>
              <a:gd name="connsiteX168" fmla="*/ 139739 w 575870"/>
              <a:gd name="connsiteY168" fmla="*/ 375525 h 573713"/>
              <a:gd name="connsiteX169" fmla="*/ 129105 w 575870"/>
              <a:gd name="connsiteY169" fmla="*/ 344428 h 573713"/>
              <a:gd name="connsiteX170" fmla="*/ 146575 w 575870"/>
              <a:gd name="connsiteY170" fmla="*/ 260995 h 573713"/>
              <a:gd name="connsiteX171" fmla="*/ 123789 w 575870"/>
              <a:gd name="connsiteY171" fmla="*/ 226105 h 573713"/>
              <a:gd name="connsiteX172" fmla="*/ 145815 w 575870"/>
              <a:gd name="connsiteY172" fmla="*/ 169978 h 573713"/>
              <a:gd name="connsiteX173" fmla="*/ 205058 w 575870"/>
              <a:gd name="connsiteY173" fmla="*/ 102473 h 573713"/>
              <a:gd name="connsiteX174" fmla="*/ 214457 w 575870"/>
              <a:gd name="connsiteY174" fmla="*/ 98017 h 573713"/>
              <a:gd name="connsiteX175" fmla="*/ 360793 w 575870"/>
              <a:gd name="connsiteY175" fmla="*/ 63030 h 573713"/>
              <a:gd name="connsiteX176" fmla="*/ 296219 w 575870"/>
              <a:gd name="connsiteY176" fmla="*/ 66822 h 573713"/>
              <a:gd name="connsiteX177" fmla="*/ 286343 w 575870"/>
              <a:gd name="connsiteY177" fmla="*/ 82752 h 573713"/>
              <a:gd name="connsiteX178" fmla="*/ 273429 w 575870"/>
              <a:gd name="connsiteY178" fmla="*/ 89579 h 573713"/>
              <a:gd name="connsiteX179" fmla="*/ 289382 w 575870"/>
              <a:gd name="connsiteY179" fmla="*/ 117645 h 573713"/>
              <a:gd name="connsiteX180" fmla="*/ 303057 w 575870"/>
              <a:gd name="connsiteY180" fmla="*/ 140401 h 573713"/>
              <a:gd name="connsiteX181" fmla="*/ 312932 w 575870"/>
              <a:gd name="connsiteY181" fmla="*/ 128265 h 573713"/>
              <a:gd name="connsiteX182" fmla="*/ 327367 w 575870"/>
              <a:gd name="connsiteY182" fmla="*/ 119162 h 573713"/>
              <a:gd name="connsiteX183" fmla="*/ 315971 w 575870"/>
              <a:gd name="connsiteY183" fmla="*/ 134333 h 573713"/>
              <a:gd name="connsiteX184" fmla="*/ 304576 w 575870"/>
              <a:gd name="connsiteY184" fmla="*/ 143436 h 573713"/>
              <a:gd name="connsiteX185" fmla="*/ 312932 w 575870"/>
              <a:gd name="connsiteY185" fmla="*/ 157848 h 573713"/>
              <a:gd name="connsiteX186" fmla="*/ 322808 w 575870"/>
              <a:gd name="connsiteY186" fmla="*/ 156331 h 573713"/>
              <a:gd name="connsiteX187" fmla="*/ 328886 w 575870"/>
              <a:gd name="connsiteY187" fmla="*/ 150263 h 573713"/>
              <a:gd name="connsiteX188" fmla="*/ 340281 w 575870"/>
              <a:gd name="connsiteY188" fmla="*/ 141919 h 573713"/>
              <a:gd name="connsiteX189" fmla="*/ 334204 w 575870"/>
              <a:gd name="connsiteY189" fmla="*/ 151021 h 573713"/>
              <a:gd name="connsiteX190" fmla="*/ 328886 w 575870"/>
              <a:gd name="connsiteY190" fmla="*/ 155572 h 573713"/>
              <a:gd name="connsiteX191" fmla="*/ 348638 w 575870"/>
              <a:gd name="connsiteY191" fmla="*/ 152538 h 573713"/>
              <a:gd name="connsiteX192" fmla="*/ 350917 w 575870"/>
              <a:gd name="connsiteY192" fmla="*/ 152538 h 573713"/>
              <a:gd name="connsiteX193" fmla="*/ 364591 w 575870"/>
              <a:gd name="connsiteY193" fmla="*/ 154055 h 573713"/>
              <a:gd name="connsiteX194" fmla="*/ 367630 w 575870"/>
              <a:gd name="connsiteY194" fmla="*/ 148745 h 573713"/>
              <a:gd name="connsiteX195" fmla="*/ 379785 w 575870"/>
              <a:gd name="connsiteY195" fmla="*/ 141919 h 573713"/>
              <a:gd name="connsiteX196" fmla="*/ 385863 w 575870"/>
              <a:gd name="connsiteY196" fmla="*/ 141160 h 573713"/>
              <a:gd name="connsiteX197" fmla="*/ 388901 w 575870"/>
              <a:gd name="connsiteY197" fmla="*/ 141919 h 573713"/>
              <a:gd name="connsiteX198" fmla="*/ 383584 w 575870"/>
              <a:gd name="connsiteY198" fmla="*/ 149504 h 573713"/>
              <a:gd name="connsiteX199" fmla="*/ 373708 w 575870"/>
              <a:gd name="connsiteY199" fmla="*/ 154814 h 573713"/>
              <a:gd name="connsiteX200" fmla="*/ 406374 w 575870"/>
              <a:gd name="connsiteY200" fmla="*/ 166192 h 573713"/>
              <a:gd name="connsiteX201" fmla="*/ 409413 w 575870"/>
              <a:gd name="connsiteY201" fmla="*/ 154814 h 573713"/>
              <a:gd name="connsiteX202" fmla="*/ 429165 w 575870"/>
              <a:gd name="connsiteY202" fmla="*/ 149504 h 573713"/>
              <a:gd name="connsiteX203" fmla="*/ 429165 w 575870"/>
              <a:gd name="connsiteY203" fmla="*/ 164675 h 573713"/>
              <a:gd name="connsiteX204" fmla="*/ 413971 w 575870"/>
              <a:gd name="connsiteY204" fmla="*/ 169985 h 573713"/>
              <a:gd name="connsiteX205" fmla="*/ 429925 w 575870"/>
              <a:gd name="connsiteY205" fmla="*/ 180605 h 573713"/>
              <a:gd name="connsiteX206" fmla="*/ 464871 w 575870"/>
              <a:gd name="connsiteY206" fmla="*/ 229152 h 573713"/>
              <a:gd name="connsiteX207" fmla="*/ 487662 w 575870"/>
              <a:gd name="connsiteY207" fmla="*/ 246598 h 573713"/>
              <a:gd name="connsiteX208" fmla="*/ 531724 w 575870"/>
              <a:gd name="connsiteY208" fmla="*/ 246598 h 573713"/>
              <a:gd name="connsiteX209" fmla="*/ 534003 w 575870"/>
              <a:gd name="connsiteY209" fmla="*/ 242805 h 573713"/>
              <a:gd name="connsiteX210" fmla="*/ 549956 w 575870"/>
              <a:gd name="connsiteY210" fmla="*/ 235979 h 573713"/>
              <a:gd name="connsiteX211" fmla="*/ 552995 w 575870"/>
              <a:gd name="connsiteY211" fmla="*/ 235979 h 573713"/>
              <a:gd name="connsiteX212" fmla="*/ 552235 w 575870"/>
              <a:gd name="connsiteY212" fmla="*/ 235220 h 573713"/>
              <a:gd name="connsiteX213" fmla="*/ 516530 w 575870"/>
              <a:gd name="connsiteY213" fmla="*/ 152538 h 573713"/>
              <a:gd name="connsiteX214" fmla="*/ 509693 w 575870"/>
              <a:gd name="connsiteY214" fmla="*/ 139643 h 573713"/>
              <a:gd name="connsiteX215" fmla="*/ 501336 w 575870"/>
              <a:gd name="connsiteY215" fmla="*/ 144194 h 573713"/>
              <a:gd name="connsiteX216" fmla="*/ 418529 w 575870"/>
              <a:gd name="connsiteY216" fmla="*/ 142677 h 573713"/>
              <a:gd name="connsiteX217" fmla="*/ 380545 w 575870"/>
              <a:gd name="connsiteY217" fmla="*/ 103991 h 573713"/>
              <a:gd name="connsiteX218" fmla="*/ 360793 w 575870"/>
              <a:gd name="connsiteY218" fmla="*/ 63030 h 573713"/>
              <a:gd name="connsiteX219" fmla="*/ 385103 w 575870"/>
              <a:gd name="connsiteY219" fmla="*/ 53168 h 573713"/>
              <a:gd name="connsiteX220" fmla="*/ 391181 w 575870"/>
              <a:gd name="connsiteY220" fmla="*/ 58478 h 573713"/>
              <a:gd name="connsiteX221" fmla="*/ 506654 w 575870"/>
              <a:gd name="connsiteY221" fmla="*/ 129023 h 573713"/>
              <a:gd name="connsiteX222" fmla="*/ 522607 w 575870"/>
              <a:gd name="connsiteY222" fmla="*/ 128265 h 573713"/>
              <a:gd name="connsiteX223" fmla="*/ 575786 w 575870"/>
              <a:gd name="connsiteY223" fmla="*/ 250391 h 573713"/>
              <a:gd name="connsiteX224" fmla="*/ 562111 w 575870"/>
              <a:gd name="connsiteY224" fmla="*/ 258735 h 573713"/>
              <a:gd name="connsiteX225" fmla="*/ 458793 w 575870"/>
              <a:gd name="connsiteY225" fmla="*/ 258735 h 573713"/>
              <a:gd name="connsiteX226" fmla="*/ 452715 w 575870"/>
              <a:gd name="connsiteY226" fmla="*/ 254942 h 573713"/>
              <a:gd name="connsiteX227" fmla="*/ 344080 w 575870"/>
              <a:gd name="connsiteY227" fmla="*/ 164675 h 573713"/>
              <a:gd name="connsiteX228" fmla="*/ 307615 w 575870"/>
              <a:gd name="connsiteY228" fmla="*/ 171502 h 573713"/>
              <a:gd name="connsiteX229" fmla="*/ 296979 w 575870"/>
              <a:gd name="connsiteY229" fmla="*/ 169985 h 573713"/>
              <a:gd name="connsiteX230" fmla="*/ 245320 w 575870"/>
              <a:gd name="connsiteY230" fmla="*/ 80476 h 573713"/>
              <a:gd name="connsiteX231" fmla="*/ 250638 w 575870"/>
              <a:gd name="connsiteY231" fmla="*/ 72132 h 573713"/>
              <a:gd name="connsiteX232" fmla="*/ 385103 w 575870"/>
              <a:gd name="connsiteY232" fmla="*/ 53168 h 573713"/>
              <a:gd name="connsiteX233" fmla="*/ 480772 w 575870"/>
              <a:gd name="connsiteY233" fmla="*/ 10757 h 573713"/>
              <a:gd name="connsiteX234" fmla="*/ 464059 w 575870"/>
              <a:gd name="connsiteY234" fmla="*/ 11516 h 573713"/>
              <a:gd name="connsiteX235" fmla="*/ 459500 w 575870"/>
              <a:gd name="connsiteY235" fmla="*/ 16067 h 573713"/>
              <a:gd name="connsiteX236" fmla="*/ 444306 w 575870"/>
              <a:gd name="connsiteY236" fmla="*/ 31239 h 573713"/>
              <a:gd name="connsiteX237" fmla="*/ 436709 w 575870"/>
              <a:gd name="connsiteY237" fmla="*/ 38066 h 573713"/>
              <a:gd name="connsiteX238" fmla="*/ 432910 w 575870"/>
              <a:gd name="connsiteY238" fmla="*/ 54754 h 573713"/>
              <a:gd name="connsiteX239" fmla="*/ 435949 w 575870"/>
              <a:gd name="connsiteY239" fmla="*/ 68409 h 573713"/>
              <a:gd name="connsiteX240" fmla="*/ 446585 w 575870"/>
              <a:gd name="connsiteY240" fmla="*/ 53237 h 573713"/>
              <a:gd name="connsiteX241" fmla="*/ 448104 w 575870"/>
              <a:gd name="connsiteY241" fmla="*/ 50961 h 573713"/>
              <a:gd name="connsiteX242" fmla="*/ 461779 w 575870"/>
              <a:gd name="connsiteY242" fmla="*/ 38066 h 573713"/>
              <a:gd name="connsiteX243" fmla="*/ 461779 w 575870"/>
              <a:gd name="connsiteY243" fmla="*/ 39583 h 573713"/>
              <a:gd name="connsiteX244" fmla="*/ 462539 w 575870"/>
              <a:gd name="connsiteY244" fmla="*/ 47169 h 573713"/>
              <a:gd name="connsiteX245" fmla="*/ 451903 w 575870"/>
              <a:gd name="connsiteY245" fmla="*/ 68409 h 573713"/>
              <a:gd name="connsiteX246" fmla="*/ 438988 w 575870"/>
              <a:gd name="connsiteY246" fmla="*/ 76753 h 573713"/>
              <a:gd name="connsiteX247" fmla="*/ 462539 w 575870"/>
              <a:gd name="connsiteY247" fmla="*/ 100268 h 573713"/>
              <a:gd name="connsiteX248" fmla="*/ 471656 w 575870"/>
              <a:gd name="connsiteY248" fmla="*/ 91166 h 573713"/>
              <a:gd name="connsiteX249" fmla="*/ 482291 w 575870"/>
              <a:gd name="connsiteY249" fmla="*/ 81304 h 573713"/>
              <a:gd name="connsiteX250" fmla="*/ 472415 w 575870"/>
              <a:gd name="connsiteY250" fmla="*/ 91166 h 573713"/>
              <a:gd name="connsiteX251" fmla="*/ 463299 w 575870"/>
              <a:gd name="connsiteY251" fmla="*/ 100268 h 573713"/>
              <a:gd name="connsiteX252" fmla="*/ 470136 w 575870"/>
              <a:gd name="connsiteY252" fmla="*/ 102544 h 573713"/>
              <a:gd name="connsiteX253" fmla="*/ 517998 w 575870"/>
              <a:gd name="connsiteY253" fmla="*/ 53237 h 573713"/>
              <a:gd name="connsiteX254" fmla="*/ 480772 w 575870"/>
              <a:gd name="connsiteY254" fmla="*/ 10757 h 573713"/>
              <a:gd name="connsiteX255" fmla="*/ 478873 w 575870"/>
              <a:gd name="connsiteY255" fmla="*/ 43 h 573713"/>
              <a:gd name="connsiteX256" fmla="*/ 537750 w 575870"/>
              <a:gd name="connsiteY256" fmla="*/ 55513 h 573713"/>
              <a:gd name="connsiteX257" fmla="*/ 413158 w 575870"/>
              <a:gd name="connsiteY257" fmla="*/ 59306 h 573713"/>
              <a:gd name="connsiteX258" fmla="*/ 413917 w 575870"/>
              <a:gd name="connsiteY258" fmla="*/ 58547 h 573713"/>
              <a:gd name="connsiteX259" fmla="*/ 413158 w 575870"/>
              <a:gd name="connsiteY259" fmla="*/ 57789 h 573713"/>
              <a:gd name="connsiteX260" fmla="*/ 478873 w 575870"/>
              <a:gd name="connsiteY260" fmla="*/ 43 h 573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</a:cxnLst>
            <a:rect l="l" t="t" r="r" b="b"/>
            <a:pathLst>
              <a:path w="575870" h="573713">
                <a:moveTo>
                  <a:pt x="486020" y="470975"/>
                </a:moveTo>
                <a:cubicBezTo>
                  <a:pt x="481178" y="470975"/>
                  <a:pt x="476620" y="471923"/>
                  <a:pt x="472441" y="473441"/>
                </a:cubicBezTo>
                <a:cubicBezTo>
                  <a:pt x="470922" y="474199"/>
                  <a:pt x="469403" y="475716"/>
                  <a:pt x="467883" y="477992"/>
                </a:cubicBezTo>
                <a:cubicBezTo>
                  <a:pt x="464085" y="481785"/>
                  <a:pt x="460287" y="484819"/>
                  <a:pt x="457248" y="488612"/>
                </a:cubicBezTo>
                <a:cubicBezTo>
                  <a:pt x="454209" y="491646"/>
                  <a:pt x="451170" y="493921"/>
                  <a:pt x="448891" y="496197"/>
                </a:cubicBezTo>
                <a:cubicBezTo>
                  <a:pt x="446612" y="502265"/>
                  <a:pt x="445093" y="508334"/>
                  <a:pt x="444333" y="515161"/>
                </a:cubicBezTo>
                <a:cubicBezTo>
                  <a:pt x="445093" y="519712"/>
                  <a:pt x="445853" y="525022"/>
                  <a:pt x="446612" y="529573"/>
                </a:cubicBezTo>
                <a:cubicBezTo>
                  <a:pt x="448132" y="523505"/>
                  <a:pt x="451930" y="517436"/>
                  <a:pt x="457248" y="512127"/>
                </a:cubicBezTo>
                <a:cubicBezTo>
                  <a:pt x="458007" y="511368"/>
                  <a:pt x="458767" y="510609"/>
                  <a:pt x="460287" y="509851"/>
                </a:cubicBezTo>
                <a:cubicBezTo>
                  <a:pt x="467883" y="501507"/>
                  <a:pt x="473961" y="496197"/>
                  <a:pt x="473961" y="498473"/>
                </a:cubicBezTo>
                <a:cubicBezTo>
                  <a:pt x="473961" y="499231"/>
                  <a:pt x="473961" y="499990"/>
                  <a:pt x="473961" y="500748"/>
                </a:cubicBezTo>
                <a:cubicBezTo>
                  <a:pt x="473961" y="504541"/>
                  <a:pt x="473961" y="508334"/>
                  <a:pt x="474720" y="512127"/>
                </a:cubicBezTo>
                <a:cubicBezTo>
                  <a:pt x="476240" y="518195"/>
                  <a:pt x="473201" y="528815"/>
                  <a:pt x="466364" y="535642"/>
                </a:cubicBezTo>
                <a:cubicBezTo>
                  <a:pt x="461806" y="540193"/>
                  <a:pt x="455728" y="542469"/>
                  <a:pt x="451930" y="541710"/>
                </a:cubicBezTo>
                <a:cubicBezTo>
                  <a:pt x="456488" y="550054"/>
                  <a:pt x="464085" y="557639"/>
                  <a:pt x="473961" y="561432"/>
                </a:cubicBezTo>
                <a:cubicBezTo>
                  <a:pt x="480798" y="564466"/>
                  <a:pt x="489154" y="565225"/>
                  <a:pt x="495991" y="563708"/>
                </a:cubicBezTo>
                <a:cubicBezTo>
                  <a:pt x="497510" y="562191"/>
                  <a:pt x="499030" y="560674"/>
                  <a:pt x="500549" y="558398"/>
                </a:cubicBezTo>
                <a:cubicBezTo>
                  <a:pt x="505107" y="553847"/>
                  <a:pt x="510424" y="550813"/>
                  <a:pt x="512703" y="551571"/>
                </a:cubicBezTo>
                <a:cubicBezTo>
                  <a:pt x="514982" y="552330"/>
                  <a:pt x="514223" y="553847"/>
                  <a:pt x="512703" y="556881"/>
                </a:cubicBezTo>
                <a:cubicBezTo>
                  <a:pt x="523339" y="549295"/>
                  <a:pt x="530935" y="535642"/>
                  <a:pt x="530176" y="520471"/>
                </a:cubicBezTo>
                <a:cubicBezTo>
                  <a:pt x="529416" y="501507"/>
                  <a:pt x="519540" y="481785"/>
                  <a:pt x="501309" y="474199"/>
                </a:cubicBezTo>
                <a:cubicBezTo>
                  <a:pt x="495991" y="471923"/>
                  <a:pt x="490863" y="470975"/>
                  <a:pt x="486020" y="470975"/>
                </a:cubicBezTo>
                <a:close/>
                <a:moveTo>
                  <a:pt x="483077" y="461304"/>
                </a:moveTo>
                <a:cubicBezTo>
                  <a:pt x="514982" y="455994"/>
                  <a:pt x="551446" y="481026"/>
                  <a:pt x="549927" y="515161"/>
                </a:cubicBezTo>
                <a:cubicBezTo>
                  <a:pt x="546129" y="587223"/>
                  <a:pt x="429140" y="597084"/>
                  <a:pt x="425342" y="520471"/>
                </a:cubicBezTo>
                <a:cubicBezTo>
                  <a:pt x="426861" y="487094"/>
                  <a:pt x="451170" y="466614"/>
                  <a:pt x="483077" y="461304"/>
                </a:cubicBezTo>
                <a:close/>
                <a:moveTo>
                  <a:pt x="470193" y="306483"/>
                </a:moveTo>
                <a:cubicBezTo>
                  <a:pt x="448923" y="372506"/>
                  <a:pt x="387390" y="408174"/>
                  <a:pt x="321300" y="397549"/>
                </a:cubicBezTo>
                <a:cubicBezTo>
                  <a:pt x="316742" y="396790"/>
                  <a:pt x="313704" y="396032"/>
                  <a:pt x="311425" y="394514"/>
                </a:cubicBezTo>
                <a:cubicBezTo>
                  <a:pt x="310665" y="397549"/>
                  <a:pt x="309906" y="401344"/>
                  <a:pt x="307627" y="405897"/>
                </a:cubicBezTo>
                <a:cubicBezTo>
                  <a:pt x="298511" y="424110"/>
                  <a:pt x="289395" y="441565"/>
                  <a:pt x="279519" y="459778"/>
                </a:cubicBezTo>
                <a:cubicBezTo>
                  <a:pt x="277240" y="465090"/>
                  <a:pt x="277240" y="469643"/>
                  <a:pt x="279519" y="472679"/>
                </a:cubicBezTo>
                <a:cubicBezTo>
                  <a:pt x="281039" y="470402"/>
                  <a:pt x="284077" y="466608"/>
                  <a:pt x="287876" y="463572"/>
                </a:cubicBezTo>
                <a:cubicBezTo>
                  <a:pt x="289395" y="462055"/>
                  <a:pt x="291674" y="460537"/>
                  <a:pt x="293193" y="459019"/>
                </a:cubicBezTo>
                <a:cubicBezTo>
                  <a:pt x="301549" y="451430"/>
                  <a:pt x="306107" y="449154"/>
                  <a:pt x="303828" y="452948"/>
                </a:cubicBezTo>
                <a:cubicBezTo>
                  <a:pt x="301549" y="457501"/>
                  <a:pt x="300030" y="461296"/>
                  <a:pt x="300030" y="462055"/>
                </a:cubicBezTo>
                <a:cubicBezTo>
                  <a:pt x="300790" y="462055"/>
                  <a:pt x="296991" y="465849"/>
                  <a:pt x="291674" y="471161"/>
                </a:cubicBezTo>
                <a:cubicBezTo>
                  <a:pt x="289395" y="473438"/>
                  <a:pt x="286356" y="475715"/>
                  <a:pt x="284077" y="477232"/>
                </a:cubicBezTo>
                <a:cubicBezTo>
                  <a:pt x="285597" y="477991"/>
                  <a:pt x="287876" y="478750"/>
                  <a:pt x="290914" y="479509"/>
                </a:cubicBezTo>
                <a:cubicBezTo>
                  <a:pt x="306867" y="481027"/>
                  <a:pt x="328897" y="484821"/>
                  <a:pt x="344850" y="487098"/>
                </a:cubicBezTo>
                <a:cubicBezTo>
                  <a:pt x="345609" y="486339"/>
                  <a:pt x="346369" y="484821"/>
                  <a:pt x="347129" y="484062"/>
                </a:cubicBezTo>
                <a:cubicBezTo>
                  <a:pt x="351687" y="480268"/>
                  <a:pt x="361562" y="477991"/>
                  <a:pt x="369918" y="478750"/>
                </a:cubicBezTo>
                <a:cubicBezTo>
                  <a:pt x="379034" y="478750"/>
                  <a:pt x="382833" y="481786"/>
                  <a:pt x="379794" y="485580"/>
                </a:cubicBezTo>
                <a:cubicBezTo>
                  <a:pt x="385871" y="481786"/>
                  <a:pt x="386631" y="476473"/>
                  <a:pt x="393468" y="465849"/>
                </a:cubicBezTo>
                <a:cubicBezTo>
                  <a:pt x="403343" y="449912"/>
                  <a:pt x="416257" y="434735"/>
                  <a:pt x="434489" y="427146"/>
                </a:cubicBezTo>
                <a:cubicBezTo>
                  <a:pt x="448163" y="421075"/>
                  <a:pt x="463357" y="416521"/>
                  <a:pt x="478550" y="416521"/>
                </a:cubicBezTo>
                <a:cubicBezTo>
                  <a:pt x="480829" y="414245"/>
                  <a:pt x="484627" y="411968"/>
                  <a:pt x="488425" y="411209"/>
                </a:cubicBezTo>
                <a:cubicBezTo>
                  <a:pt x="492983" y="409692"/>
                  <a:pt x="493743" y="411209"/>
                  <a:pt x="490704" y="414245"/>
                </a:cubicBezTo>
                <a:cubicBezTo>
                  <a:pt x="489944" y="415004"/>
                  <a:pt x="489185" y="415763"/>
                  <a:pt x="488425" y="416521"/>
                </a:cubicBezTo>
                <a:cubicBezTo>
                  <a:pt x="491464" y="417280"/>
                  <a:pt x="494502" y="417280"/>
                  <a:pt x="497541" y="418798"/>
                </a:cubicBezTo>
                <a:cubicBezTo>
                  <a:pt x="527168" y="427146"/>
                  <a:pt x="537803" y="355052"/>
                  <a:pt x="549957" y="322420"/>
                </a:cubicBezTo>
                <a:cubicBezTo>
                  <a:pt x="553756" y="311795"/>
                  <a:pt x="552236" y="307242"/>
                  <a:pt x="540841" y="307242"/>
                </a:cubicBezTo>
                <a:cubicBezTo>
                  <a:pt x="517292" y="306483"/>
                  <a:pt x="493743" y="306483"/>
                  <a:pt x="470193" y="306483"/>
                </a:cubicBezTo>
                <a:close/>
                <a:moveTo>
                  <a:pt x="466395" y="293582"/>
                </a:moveTo>
                <a:cubicBezTo>
                  <a:pt x="500580" y="293582"/>
                  <a:pt x="534764" y="293582"/>
                  <a:pt x="569708" y="293582"/>
                </a:cubicBezTo>
                <a:cubicBezTo>
                  <a:pt x="571987" y="294341"/>
                  <a:pt x="576545" y="295859"/>
                  <a:pt x="575786" y="299653"/>
                </a:cubicBezTo>
                <a:cubicBezTo>
                  <a:pt x="568189" y="350498"/>
                  <a:pt x="547678" y="392996"/>
                  <a:pt x="513494" y="430940"/>
                </a:cubicBezTo>
                <a:cubicBezTo>
                  <a:pt x="510455" y="434735"/>
                  <a:pt x="504378" y="436253"/>
                  <a:pt x="499820" y="434735"/>
                </a:cubicBezTo>
                <a:cubicBezTo>
                  <a:pt x="448163" y="420316"/>
                  <a:pt x="415498" y="446877"/>
                  <a:pt x="403343" y="490133"/>
                </a:cubicBezTo>
                <a:cubicBezTo>
                  <a:pt x="402584" y="494687"/>
                  <a:pt x="397266" y="496204"/>
                  <a:pt x="392708" y="497722"/>
                </a:cubicBezTo>
                <a:cubicBezTo>
                  <a:pt x="344850" y="506070"/>
                  <a:pt x="300790" y="501517"/>
                  <a:pt x="255210" y="484062"/>
                </a:cubicBezTo>
                <a:cubicBezTo>
                  <a:pt x="252172" y="483303"/>
                  <a:pt x="249893" y="481027"/>
                  <a:pt x="251412" y="477232"/>
                </a:cubicBezTo>
                <a:cubicBezTo>
                  <a:pt x="267365" y="446877"/>
                  <a:pt x="282558" y="416521"/>
                  <a:pt x="297751" y="386166"/>
                </a:cubicBezTo>
                <a:cubicBezTo>
                  <a:pt x="300790" y="380854"/>
                  <a:pt x="308386" y="379336"/>
                  <a:pt x="312944" y="380854"/>
                </a:cubicBezTo>
                <a:cubicBezTo>
                  <a:pt x="378275" y="399826"/>
                  <a:pt x="436008" y="364158"/>
                  <a:pt x="452721" y="301171"/>
                </a:cubicBezTo>
                <a:cubicBezTo>
                  <a:pt x="453481" y="297376"/>
                  <a:pt x="458038" y="295100"/>
                  <a:pt x="462597" y="294341"/>
                </a:cubicBezTo>
                <a:cubicBezTo>
                  <a:pt x="463357" y="293582"/>
                  <a:pt x="464876" y="293582"/>
                  <a:pt x="466395" y="293582"/>
                </a:cubicBezTo>
                <a:close/>
                <a:moveTo>
                  <a:pt x="553755" y="241288"/>
                </a:moveTo>
                <a:cubicBezTo>
                  <a:pt x="553755" y="241288"/>
                  <a:pt x="553755" y="242047"/>
                  <a:pt x="552995" y="242805"/>
                </a:cubicBezTo>
                <a:cubicBezTo>
                  <a:pt x="551475" y="244323"/>
                  <a:pt x="549196" y="245840"/>
                  <a:pt x="546917" y="246598"/>
                </a:cubicBezTo>
                <a:cubicBezTo>
                  <a:pt x="547677" y="246598"/>
                  <a:pt x="548437" y="246598"/>
                  <a:pt x="549196" y="246598"/>
                </a:cubicBezTo>
                <a:cubicBezTo>
                  <a:pt x="552235" y="246598"/>
                  <a:pt x="554514" y="246598"/>
                  <a:pt x="556793" y="247357"/>
                </a:cubicBezTo>
                <a:cubicBezTo>
                  <a:pt x="556034" y="245840"/>
                  <a:pt x="554514" y="243564"/>
                  <a:pt x="553755" y="241288"/>
                </a:cubicBezTo>
                <a:close/>
                <a:moveTo>
                  <a:pt x="64556" y="238322"/>
                </a:moveTo>
                <a:cubicBezTo>
                  <a:pt x="41012" y="237564"/>
                  <a:pt x="25822" y="252727"/>
                  <a:pt x="21265" y="273956"/>
                </a:cubicBezTo>
                <a:cubicBezTo>
                  <a:pt x="23544" y="270924"/>
                  <a:pt x="27341" y="267133"/>
                  <a:pt x="31139" y="263342"/>
                </a:cubicBezTo>
                <a:cubicBezTo>
                  <a:pt x="36455" y="258034"/>
                  <a:pt x="41012" y="253485"/>
                  <a:pt x="46329" y="248178"/>
                </a:cubicBezTo>
                <a:cubicBezTo>
                  <a:pt x="54683" y="240596"/>
                  <a:pt x="55443" y="240596"/>
                  <a:pt x="51645" y="249694"/>
                </a:cubicBezTo>
                <a:cubicBezTo>
                  <a:pt x="50126" y="255002"/>
                  <a:pt x="48607" y="261067"/>
                  <a:pt x="48607" y="267133"/>
                </a:cubicBezTo>
                <a:cubicBezTo>
                  <a:pt x="48607" y="269407"/>
                  <a:pt x="48607" y="270924"/>
                  <a:pt x="48607" y="272440"/>
                </a:cubicBezTo>
                <a:cubicBezTo>
                  <a:pt x="49367" y="275473"/>
                  <a:pt x="43291" y="283813"/>
                  <a:pt x="36455" y="291395"/>
                </a:cubicBezTo>
                <a:cubicBezTo>
                  <a:pt x="31898" y="295944"/>
                  <a:pt x="26582" y="298218"/>
                  <a:pt x="22784" y="297460"/>
                </a:cubicBezTo>
                <a:cubicBezTo>
                  <a:pt x="25822" y="307317"/>
                  <a:pt x="31898" y="316415"/>
                  <a:pt x="40253" y="322480"/>
                </a:cubicBezTo>
                <a:cubicBezTo>
                  <a:pt x="39493" y="318689"/>
                  <a:pt x="41772" y="313382"/>
                  <a:pt x="46329" y="308833"/>
                </a:cubicBezTo>
                <a:cubicBezTo>
                  <a:pt x="53164" y="302009"/>
                  <a:pt x="60000" y="300493"/>
                  <a:pt x="63797" y="304284"/>
                </a:cubicBezTo>
                <a:cubicBezTo>
                  <a:pt x="67594" y="308075"/>
                  <a:pt x="66075" y="314140"/>
                  <a:pt x="60759" y="320206"/>
                </a:cubicBezTo>
                <a:cubicBezTo>
                  <a:pt x="56962" y="323238"/>
                  <a:pt x="52405" y="326271"/>
                  <a:pt x="47848" y="326271"/>
                </a:cubicBezTo>
                <a:cubicBezTo>
                  <a:pt x="51645" y="327788"/>
                  <a:pt x="55443" y="329304"/>
                  <a:pt x="60000" y="329304"/>
                </a:cubicBezTo>
                <a:cubicBezTo>
                  <a:pt x="85063" y="330820"/>
                  <a:pt x="106328" y="310349"/>
                  <a:pt x="104810" y="285329"/>
                </a:cubicBezTo>
                <a:cubicBezTo>
                  <a:pt x="104050" y="263342"/>
                  <a:pt x="88101" y="239838"/>
                  <a:pt x="64556" y="238322"/>
                </a:cubicBezTo>
                <a:close/>
                <a:moveTo>
                  <a:pt x="63038" y="224674"/>
                </a:moveTo>
                <a:cubicBezTo>
                  <a:pt x="94936" y="223158"/>
                  <a:pt x="126835" y="250453"/>
                  <a:pt x="124556" y="283055"/>
                </a:cubicBezTo>
                <a:cubicBezTo>
                  <a:pt x="120759" y="358873"/>
                  <a:pt x="4557" y="362664"/>
                  <a:pt x="0" y="285329"/>
                </a:cubicBezTo>
                <a:cubicBezTo>
                  <a:pt x="1519" y="250453"/>
                  <a:pt x="29620" y="226949"/>
                  <a:pt x="63038" y="224674"/>
                </a:cubicBezTo>
                <a:close/>
                <a:moveTo>
                  <a:pt x="485379" y="196531"/>
                </a:moveTo>
                <a:cubicBezTo>
                  <a:pt x="486140" y="197290"/>
                  <a:pt x="480810" y="204120"/>
                  <a:pt x="473956" y="210191"/>
                </a:cubicBezTo>
                <a:cubicBezTo>
                  <a:pt x="466341" y="217021"/>
                  <a:pt x="459488" y="221574"/>
                  <a:pt x="459488" y="220056"/>
                </a:cubicBezTo>
                <a:cubicBezTo>
                  <a:pt x="458726" y="219297"/>
                  <a:pt x="464057" y="213226"/>
                  <a:pt x="470910" y="206396"/>
                </a:cubicBezTo>
                <a:cubicBezTo>
                  <a:pt x="478525" y="199566"/>
                  <a:pt x="484617" y="195013"/>
                  <a:pt x="485379" y="196531"/>
                </a:cubicBezTo>
                <a:close/>
                <a:moveTo>
                  <a:pt x="461975" y="180433"/>
                </a:moveTo>
                <a:cubicBezTo>
                  <a:pt x="460649" y="181760"/>
                  <a:pt x="457995" y="184413"/>
                  <a:pt x="454204" y="188204"/>
                </a:cubicBezTo>
                <a:cubicBezTo>
                  <a:pt x="448897" y="193510"/>
                  <a:pt x="445107" y="198059"/>
                  <a:pt x="444349" y="197301"/>
                </a:cubicBezTo>
                <a:cubicBezTo>
                  <a:pt x="444349" y="197301"/>
                  <a:pt x="448139" y="193510"/>
                  <a:pt x="452688" y="188962"/>
                </a:cubicBezTo>
                <a:cubicBezTo>
                  <a:pt x="455720" y="186687"/>
                  <a:pt x="458753" y="183655"/>
                  <a:pt x="461786" y="180622"/>
                </a:cubicBezTo>
                <a:cubicBezTo>
                  <a:pt x="463302" y="179106"/>
                  <a:pt x="463302" y="179106"/>
                  <a:pt x="461975" y="180433"/>
                </a:cubicBezTo>
                <a:close/>
                <a:moveTo>
                  <a:pt x="470150" y="176885"/>
                </a:moveTo>
                <a:cubicBezTo>
                  <a:pt x="470910" y="177642"/>
                  <a:pt x="470910" y="179156"/>
                  <a:pt x="470150" y="180669"/>
                </a:cubicBezTo>
                <a:cubicBezTo>
                  <a:pt x="469389" y="180669"/>
                  <a:pt x="468629" y="181426"/>
                  <a:pt x="467868" y="182183"/>
                </a:cubicBezTo>
                <a:cubicBezTo>
                  <a:pt x="464826" y="185211"/>
                  <a:pt x="461023" y="188238"/>
                  <a:pt x="457980" y="192022"/>
                </a:cubicBezTo>
                <a:cubicBezTo>
                  <a:pt x="451895" y="197321"/>
                  <a:pt x="447332" y="201105"/>
                  <a:pt x="446571" y="200348"/>
                </a:cubicBezTo>
                <a:cubicBezTo>
                  <a:pt x="445811" y="198834"/>
                  <a:pt x="450374" y="193536"/>
                  <a:pt x="457219" y="186724"/>
                </a:cubicBezTo>
                <a:cubicBezTo>
                  <a:pt x="463304" y="180669"/>
                  <a:pt x="469389" y="176128"/>
                  <a:pt x="470150" y="176885"/>
                </a:cubicBezTo>
                <a:close/>
                <a:moveTo>
                  <a:pt x="210375" y="111575"/>
                </a:moveTo>
                <a:cubicBezTo>
                  <a:pt x="209615" y="112333"/>
                  <a:pt x="208856" y="113092"/>
                  <a:pt x="207337" y="114609"/>
                </a:cubicBezTo>
                <a:cubicBezTo>
                  <a:pt x="183791" y="136605"/>
                  <a:pt x="163284" y="162393"/>
                  <a:pt x="152651" y="193491"/>
                </a:cubicBezTo>
                <a:cubicBezTo>
                  <a:pt x="151891" y="195007"/>
                  <a:pt x="151891" y="195766"/>
                  <a:pt x="151891" y="196524"/>
                </a:cubicBezTo>
                <a:cubicBezTo>
                  <a:pt x="154170" y="193491"/>
                  <a:pt x="157208" y="189698"/>
                  <a:pt x="161006" y="186664"/>
                </a:cubicBezTo>
                <a:cubicBezTo>
                  <a:pt x="166322" y="181355"/>
                  <a:pt x="172399" y="175287"/>
                  <a:pt x="177715" y="169978"/>
                </a:cubicBezTo>
                <a:cubicBezTo>
                  <a:pt x="186070" y="162393"/>
                  <a:pt x="188349" y="163151"/>
                  <a:pt x="183791" y="173012"/>
                </a:cubicBezTo>
                <a:cubicBezTo>
                  <a:pt x="179234" y="183630"/>
                  <a:pt x="170879" y="198041"/>
                  <a:pt x="162525" y="206385"/>
                </a:cubicBezTo>
                <a:cubicBezTo>
                  <a:pt x="161006" y="207143"/>
                  <a:pt x="159487" y="208660"/>
                  <a:pt x="158727" y="210177"/>
                </a:cubicBezTo>
                <a:cubicBezTo>
                  <a:pt x="155689" y="213211"/>
                  <a:pt x="152651" y="215486"/>
                  <a:pt x="150372" y="217762"/>
                </a:cubicBezTo>
                <a:cubicBezTo>
                  <a:pt x="152651" y="229897"/>
                  <a:pt x="159487" y="240516"/>
                  <a:pt x="164803" y="252652"/>
                </a:cubicBezTo>
                <a:cubicBezTo>
                  <a:pt x="166322" y="248859"/>
                  <a:pt x="170120" y="243550"/>
                  <a:pt x="174677" y="238999"/>
                </a:cubicBezTo>
                <a:cubicBezTo>
                  <a:pt x="181513" y="231414"/>
                  <a:pt x="189108" y="227622"/>
                  <a:pt x="189868" y="229897"/>
                </a:cubicBezTo>
                <a:cubicBezTo>
                  <a:pt x="191387" y="232931"/>
                  <a:pt x="186070" y="241275"/>
                  <a:pt x="178475" y="248859"/>
                </a:cubicBezTo>
                <a:cubicBezTo>
                  <a:pt x="173918" y="253410"/>
                  <a:pt x="170120" y="256444"/>
                  <a:pt x="167082" y="257203"/>
                </a:cubicBezTo>
                <a:cubicBezTo>
                  <a:pt x="170120" y="265546"/>
                  <a:pt x="171639" y="273889"/>
                  <a:pt x="170879" y="283749"/>
                </a:cubicBezTo>
                <a:cubicBezTo>
                  <a:pt x="170120" y="295126"/>
                  <a:pt x="165563" y="306504"/>
                  <a:pt x="161765" y="317881"/>
                </a:cubicBezTo>
                <a:cubicBezTo>
                  <a:pt x="165563" y="311813"/>
                  <a:pt x="170120" y="306504"/>
                  <a:pt x="175437" y="301953"/>
                </a:cubicBezTo>
                <a:cubicBezTo>
                  <a:pt x="178475" y="298919"/>
                  <a:pt x="181513" y="295126"/>
                  <a:pt x="184551" y="292093"/>
                </a:cubicBezTo>
                <a:cubicBezTo>
                  <a:pt x="192906" y="284508"/>
                  <a:pt x="198222" y="287542"/>
                  <a:pt x="194425" y="298160"/>
                </a:cubicBezTo>
                <a:cubicBezTo>
                  <a:pt x="192906" y="301953"/>
                  <a:pt x="190627" y="306504"/>
                  <a:pt x="188349" y="311054"/>
                </a:cubicBezTo>
                <a:cubicBezTo>
                  <a:pt x="183032" y="320156"/>
                  <a:pt x="176956" y="327741"/>
                  <a:pt x="176956" y="328499"/>
                </a:cubicBezTo>
                <a:cubicBezTo>
                  <a:pt x="177715" y="329258"/>
                  <a:pt x="171639" y="336084"/>
                  <a:pt x="164044" y="343669"/>
                </a:cubicBezTo>
                <a:cubicBezTo>
                  <a:pt x="161006" y="347461"/>
                  <a:pt x="157208" y="349737"/>
                  <a:pt x="154170" y="350495"/>
                </a:cubicBezTo>
                <a:cubicBezTo>
                  <a:pt x="154929" y="357322"/>
                  <a:pt x="155689" y="363389"/>
                  <a:pt x="159487" y="370216"/>
                </a:cubicBezTo>
                <a:cubicBezTo>
                  <a:pt x="161006" y="373250"/>
                  <a:pt x="162525" y="375525"/>
                  <a:pt x="164044" y="377800"/>
                </a:cubicBezTo>
                <a:cubicBezTo>
                  <a:pt x="164803" y="373250"/>
                  <a:pt x="168601" y="367940"/>
                  <a:pt x="173158" y="363389"/>
                </a:cubicBezTo>
                <a:cubicBezTo>
                  <a:pt x="179994" y="355805"/>
                  <a:pt x="187589" y="354288"/>
                  <a:pt x="189868" y="358839"/>
                </a:cubicBezTo>
                <a:cubicBezTo>
                  <a:pt x="192906" y="364148"/>
                  <a:pt x="189108" y="373250"/>
                  <a:pt x="182272" y="380076"/>
                </a:cubicBezTo>
                <a:cubicBezTo>
                  <a:pt x="177715" y="384627"/>
                  <a:pt x="173158" y="386902"/>
                  <a:pt x="169360" y="386902"/>
                </a:cubicBezTo>
                <a:cubicBezTo>
                  <a:pt x="179234" y="402072"/>
                  <a:pt x="189868" y="415724"/>
                  <a:pt x="202020" y="427860"/>
                </a:cubicBezTo>
                <a:cubicBezTo>
                  <a:pt x="202780" y="424826"/>
                  <a:pt x="205058" y="420275"/>
                  <a:pt x="209615" y="415724"/>
                </a:cubicBezTo>
                <a:cubicBezTo>
                  <a:pt x="215692" y="409657"/>
                  <a:pt x="223287" y="406623"/>
                  <a:pt x="225565" y="409657"/>
                </a:cubicBezTo>
                <a:cubicBezTo>
                  <a:pt x="228604" y="411932"/>
                  <a:pt x="225565" y="419517"/>
                  <a:pt x="219489" y="425585"/>
                </a:cubicBezTo>
                <a:cubicBezTo>
                  <a:pt x="214932" y="430135"/>
                  <a:pt x="211134" y="432411"/>
                  <a:pt x="207337" y="433169"/>
                </a:cubicBezTo>
                <a:cubicBezTo>
                  <a:pt x="209615" y="434686"/>
                  <a:pt x="211134" y="436962"/>
                  <a:pt x="213413" y="438479"/>
                </a:cubicBezTo>
                <a:cubicBezTo>
                  <a:pt x="214932" y="439996"/>
                  <a:pt x="215692" y="441513"/>
                  <a:pt x="217211" y="442271"/>
                </a:cubicBezTo>
                <a:cubicBezTo>
                  <a:pt x="217211" y="441513"/>
                  <a:pt x="217970" y="439996"/>
                  <a:pt x="218730" y="438479"/>
                </a:cubicBezTo>
                <a:cubicBezTo>
                  <a:pt x="231642" y="413449"/>
                  <a:pt x="243794" y="389178"/>
                  <a:pt x="256706" y="364148"/>
                </a:cubicBezTo>
                <a:cubicBezTo>
                  <a:pt x="234680" y="341394"/>
                  <a:pt x="217211" y="311054"/>
                  <a:pt x="219489" y="278440"/>
                </a:cubicBezTo>
                <a:cubicBezTo>
                  <a:pt x="220249" y="269338"/>
                  <a:pt x="221008" y="259478"/>
                  <a:pt x="222527" y="249618"/>
                </a:cubicBezTo>
                <a:cubicBezTo>
                  <a:pt x="224806" y="238999"/>
                  <a:pt x="233920" y="223071"/>
                  <a:pt x="240756" y="213969"/>
                </a:cubicBezTo>
                <a:cubicBezTo>
                  <a:pt x="241515" y="212452"/>
                  <a:pt x="242275" y="210936"/>
                  <a:pt x="243794" y="209419"/>
                </a:cubicBezTo>
                <a:cubicBezTo>
                  <a:pt x="249870" y="200317"/>
                  <a:pt x="250630" y="185147"/>
                  <a:pt x="245313" y="175287"/>
                </a:cubicBezTo>
                <a:lnTo>
                  <a:pt x="214173" y="121435"/>
                </a:lnTo>
                <a:cubicBezTo>
                  <a:pt x="211894" y="118401"/>
                  <a:pt x="211134" y="114609"/>
                  <a:pt x="210375" y="111575"/>
                </a:cubicBezTo>
                <a:close/>
                <a:moveTo>
                  <a:pt x="214457" y="98017"/>
                </a:moveTo>
                <a:cubicBezTo>
                  <a:pt x="218350" y="96785"/>
                  <a:pt x="222148" y="96406"/>
                  <a:pt x="223287" y="98681"/>
                </a:cubicBezTo>
                <a:cubicBezTo>
                  <a:pt x="237718" y="122952"/>
                  <a:pt x="251389" y="147223"/>
                  <a:pt x="265061" y="171495"/>
                </a:cubicBezTo>
                <a:cubicBezTo>
                  <a:pt x="270378" y="180596"/>
                  <a:pt x="275694" y="188940"/>
                  <a:pt x="274935" y="189698"/>
                </a:cubicBezTo>
                <a:cubicBezTo>
                  <a:pt x="274935" y="190457"/>
                  <a:pt x="268099" y="197283"/>
                  <a:pt x="262023" y="206385"/>
                </a:cubicBezTo>
                <a:cubicBezTo>
                  <a:pt x="228604" y="254927"/>
                  <a:pt x="233920" y="314088"/>
                  <a:pt x="275694" y="358080"/>
                </a:cubicBezTo>
                <a:cubicBezTo>
                  <a:pt x="275694" y="358839"/>
                  <a:pt x="275694" y="358839"/>
                  <a:pt x="275694" y="358839"/>
                </a:cubicBezTo>
                <a:cubicBezTo>
                  <a:pt x="276454" y="359597"/>
                  <a:pt x="276454" y="359597"/>
                  <a:pt x="275694" y="360356"/>
                </a:cubicBezTo>
                <a:cubicBezTo>
                  <a:pt x="260504" y="391453"/>
                  <a:pt x="244554" y="421792"/>
                  <a:pt x="229363" y="452890"/>
                </a:cubicBezTo>
                <a:cubicBezTo>
                  <a:pt x="227084" y="457441"/>
                  <a:pt x="214173" y="461233"/>
                  <a:pt x="210375" y="458199"/>
                </a:cubicBezTo>
                <a:cubicBezTo>
                  <a:pt x="181513" y="436203"/>
                  <a:pt x="154929" y="408898"/>
                  <a:pt x="139739" y="375525"/>
                </a:cubicBezTo>
                <a:cubicBezTo>
                  <a:pt x="138220" y="370974"/>
                  <a:pt x="125308" y="348978"/>
                  <a:pt x="129105" y="344428"/>
                </a:cubicBezTo>
                <a:cubicBezTo>
                  <a:pt x="147334" y="321673"/>
                  <a:pt x="159487" y="289059"/>
                  <a:pt x="146575" y="260995"/>
                </a:cubicBezTo>
                <a:cubicBezTo>
                  <a:pt x="143536" y="253410"/>
                  <a:pt x="123789" y="226105"/>
                  <a:pt x="123789" y="226105"/>
                </a:cubicBezTo>
                <a:cubicBezTo>
                  <a:pt x="129105" y="206385"/>
                  <a:pt x="135941" y="187423"/>
                  <a:pt x="145815" y="169978"/>
                </a:cubicBezTo>
                <a:cubicBezTo>
                  <a:pt x="162525" y="143431"/>
                  <a:pt x="180753" y="122194"/>
                  <a:pt x="205058" y="102473"/>
                </a:cubicBezTo>
                <a:cubicBezTo>
                  <a:pt x="206577" y="101336"/>
                  <a:pt x="210565" y="99250"/>
                  <a:pt x="214457" y="98017"/>
                </a:cubicBezTo>
                <a:close/>
                <a:moveTo>
                  <a:pt x="360793" y="63030"/>
                </a:moveTo>
                <a:cubicBezTo>
                  <a:pt x="351677" y="63030"/>
                  <a:pt x="320529" y="63030"/>
                  <a:pt x="296219" y="66822"/>
                </a:cubicBezTo>
                <a:cubicBezTo>
                  <a:pt x="296219" y="69856"/>
                  <a:pt x="292421" y="76683"/>
                  <a:pt x="286343" y="82752"/>
                </a:cubicBezTo>
                <a:cubicBezTo>
                  <a:pt x="282545" y="88062"/>
                  <a:pt x="277227" y="90337"/>
                  <a:pt x="273429" y="89579"/>
                </a:cubicBezTo>
                <a:cubicBezTo>
                  <a:pt x="278746" y="98681"/>
                  <a:pt x="284064" y="108542"/>
                  <a:pt x="289382" y="117645"/>
                </a:cubicBezTo>
                <a:cubicBezTo>
                  <a:pt x="293940" y="125230"/>
                  <a:pt x="298498" y="132816"/>
                  <a:pt x="303057" y="140401"/>
                </a:cubicBezTo>
                <a:cubicBezTo>
                  <a:pt x="304576" y="137367"/>
                  <a:pt x="307615" y="132816"/>
                  <a:pt x="312932" y="128265"/>
                </a:cubicBezTo>
                <a:cubicBezTo>
                  <a:pt x="319770" y="121438"/>
                  <a:pt x="326607" y="116886"/>
                  <a:pt x="327367" y="119162"/>
                </a:cubicBezTo>
                <a:cubicBezTo>
                  <a:pt x="328126" y="120679"/>
                  <a:pt x="323568" y="127506"/>
                  <a:pt x="315971" y="134333"/>
                </a:cubicBezTo>
                <a:cubicBezTo>
                  <a:pt x="311413" y="138884"/>
                  <a:pt x="306855" y="142677"/>
                  <a:pt x="304576" y="143436"/>
                </a:cubicBezTo>
                <a:cubicBezTo>
                  <a:pt x="307615" y="148745"/>
                  <a:pt x="309894" y="153297"/>
                  <a:pt x="312932" y="157848"/>
                </a:cubicBezTo>
                <a:cubicBezTo>
                  <a:pt x="312932" y="157848"/>
                  <a:pt x="317491" y="157090"/>
                  <a:pt x="322808" y="156331"/>
                </a:cubicBezTo>
                <a:cubicBezTo>
                  <a:pt x="324328" y="154814"/>
                  <a:pt x="325847" y="152538"/>
                  <a:pt x="328886" y="150263"/>
                </a:cubicBezTo>
                <a:cubicBezTo>
                  <a:pt x="334204" y="144194"/>
                  <a:pt x="339522" y="140401"/>
                  <a:pt x="340281" y="141919"/>
                </a:cubicBezTo>
                <a:cubicBezTo>
                  <a:pt x="341041" y="142677"/>
                  <a:pt x="338002" y="147228"/>
                  <a:pt x="334204" y="151021"/>
                </a:cubicBezTo>
                <a:cubicBezTo>
                  <a:pt x="331925" y="152538"/>
                  <a:pt x="330405" y="154055"/>
                  <a:pt x="328886" y="155572"/>
                </a:cubicBezTo>
                <a:cubicBezTo>
                  <a:pt x="336483" y="154055"/>
                  <a:pt x="345599" y="152538"/>
                  <a:pt x="348638" y="152538"/>
                </a:cubicBezTo>
                <a:cubicBezTo>
                  <a:pt x="349398" y="152538"/>
                  <a:pt x="350157" y="152538"/>
                  <a:pt x="350917" y="152538"/>
                </a:cubicBezTo>
                <a:cubicBezTo>
                  <a:pt x="355475" y="152538"/>
                  <a:pt x="360033" y="153297"/>
                  <a:pt x="364591" y="154055"/>
                </a:cubicBezTo>
                <a:cubicBezTo>
                  <a:pt x="364591" y="152538"/>
                  <a:pt x="365351" y="150263"/>
                  <a:pt x="367630" y="148745"/>
                </a:cubicBezTo>
                <a:cubicBezTo>
                  <a:pt x="371429" y="144953"/>
                  <a:pt x="376746" y="141919"/>
                  <a:pt x="379785" y="141919"/>
                </a:cubicBezTo>
                <a:cubicBezTo>
                  <a:pt x="382064" y="141919"/>
                  <a:pt x="384343" y="141160"/>
                  <a:pt x="385863" y="141160"/>
                </a:cubicBezTo>
                <a:cubicBezTo>
                  <a:pt x="387382" y="141160"/>
                  <a:pt x="388142" y="141919"/>
                  <a:pt x="388901" y="141919"/>
                </a:cubicBezTo>
                <a:cubicBezTo>
                  <a:pt x="390421" y="141919"/>
                  <a:pt x="388142" y="144953"/>
                  <a:pt x="383584" y="149504"/>
                </a:cubicBezTo>
                <a:cubicBezTo>
                  <a:pt x="381305" y="151780"/>
                  <a:pt x="376746" y="154055"/>
                  <a:pt x="373708" y="154814"/>
                </a:cubicBezTo>
                <a:cubicBezTo>
                  <a:pt x="385103" y="157090"/>
                  <a:pt x="395739" y="160882"/>
                  <a:pt x="406374" y="166192"/>
                </a:cubicBezTo>
                <a:cubicBezTo>
                  <a:pt x="404095" y="163158"/>
                  <a:pt x="404855" y="158607"/>
                  <a:pt x="409413" y="154814"/>
                </a:cubicBezTo>
                <a:cubicBezTo>
                  <a:pt x="414731" y="150263"/>
                  <a:pt x="423847" y="147228"/>
                  <a:pt x="429165" y="149504"/>
                </a:cubicBezTo>
                <a:cubicBezTo>
                  <a:pt x="435243" y="151780"/>
                  <a:pt x="434483" y="158607"/>
                  <a:pt x="429165" y="164675"/>
                </a:cubicBezTo>
                <a:cubicBezTo>
                  <a:pt x="424607" y="168468"/>
                  <a:pt x="418529" y="169985"/>
                  <a:pt x="413971" y="169985"/>
                </a:cubicBezTo>
                <a:cubicBezTo>
                  <a:pt x="419289" y="173019"/>
                  <a:pt x="424607" y="176053"/>
                  <a:pt x="429925" y="180605"/>
                </a:cubicBezTo>
                <a:cubicBezTo>
                  <a:pt x="432204" y="182122"/>
                  <a:pt x="454235" y="210188"/>
                  <a:pt x="464871" y="229152"/>
                </a:cubicBezTo>
                <a:cubicBezTo>
                  <a:pt x="470189" y="239013"/>
                  <a:pt x="477026" y="246598"/>
                  <a:pt x="487662" y="246598"/>
                </a:cubicBezTo>
                <a:cubicBezTo>
                  <a:pt x="502855" y="246598"/>
                  <a:pt x="517289" y="246598"/>
                  <a:pt x="531724" y="246598"/>
                </a:cubicBezTo>
                <a:cubicBezTo>
                  <a:pt x="531724" y="245840"/>
                  <a:pt x="531724" y="244323"/>
                  <a:pt x="534003" y="242805"/>
                </a:cubicBezTo>
                <a:cubicBezTo>
                  <a:pt x="537041" y="239013"/>
                  <a:pt x="544638" y="235979"/>
                  <a:pt x="549956" y="235979"/>
                </a:cubicBezTo>
                <a:cubicBezTo>
                  <a:pt x="550716" y="235979"/>
                  <a:pt x="552235" y="235979"/>
                  <a:pt x="552995" y="235979"/>
                </a:cubicBezTo>
                <a:cubicBezTo>
                  <a:pt x="552995" y="235979"/>
                  <a:pt x="552235" y="235979"/>
                  <a:pt x="552235" y="235220"/>
                </a:cubicBezTo>
                <a:cubicBezTo>
                  <a:pt x="546158" y="204878"/>
                  <a:pt x="534003" y="177570"/>
                  <a:pt x="516530" y="152538"/>
                </a:cubicBezTo>
                <a:cubicBezTo>
                  <a:pt x="512731" y="147228"/>
                  <a:pt x="510452" y="142677"/>
                  <a:pt x="509693" y="139643"/>
                </a:cubicBezTo>
                <a:cubicBezTo>
                  <a:pt x="508173" y="141160"/>
                  <a:pt x="505134" y="142677"/>
                  <a:pt x="501336" y="144194"/>
                </a:cubicBezTo>
                <a:cubicBezTo>
                  <a:pt x="474747" y="154814"/>
                  <a:pt x="444359" y="158607"/>
                  <a:pt x="418529" y="142677"/>
                </a:cubicBezTo>
                <a:cubicBezTo>
                  <a:pt x="403336" y="133575"/>
                  <a:pt x="388142" y="121438"/>
                  <a:pt x="380545" y="103991"/>
                </a:cubicBezTo>
                <a:cubicBezTo>
                  <a:pt x="373708" y="88820"/>
                  <a:pt x="379025" y="63788"/>
                  <a:pt x="360793" y="63030"/>
                </a:cubicBezTo>
                <a:close/>
                <a:moveTo>
                  <a:pt x="385103" y="53168"/>
                </a:moveTo>
                <a:cubicBezTo>
                  <a:pt x="388142" y="53927"/>
                  <a:pt x="391181" y="54685"/>
                  <a:pt x="391181" y="58478"/>
                </a:cubicBezTo>
                <a:cubicBezTo>
                  <a:pt x="385103" y="116886"/>
                  <a:pt x="451956" y="159365"/>
                  <a:pt x="506654" y="129023"/>
                </a:cubicBezTo>
                <a:cubicBezTo>
                  <a:pt x="510452" y="126748"/>
                  <a:pt x="518809" y="123713"/>
                  <a:pt x="522607" y="128265"/>
                </a:cubicBezTo>
                <a:cubicBezTo>
                  <a:pt x="551475" y="164675"/>
                  <a:pt x="568948" y="204120"/>
                  <a:pt x="575786" y="250391"/>
                </a:cubicBezTo>
                <a:cubicBezTo>
                  <a:pt x="576545" y="256459"/>
                  <a:pt x="566669" y="258735"/>
                  <a:pt x="562111" y="258735"/>
                </a:cubicBezTo>
                <a:cubicBezTo>
                  <a:pt x="527925" y="258735"/>
                  <a:pt x="493739" y="258735"/>
                  <a:pt x="458793" y="258735"/>
                </a:cubicBezTo>
                <a:cubicBezTo>
                  <a:pt x="457274" y="258735"/>
                  <a:pt x="453475" y="257218"/>
                  <a:pt x="452715" y="254942"/>
                </a:cubicBezTo>
                <a:cubicBezTo>
                  <a:pt x="439041" y="201844"/>
                  <a:pt x="399537" y="167709"/>
                  <a:pt x="344080" y="164675"/>
                </a:cubicBezTo>
                <a:cubicBezTo>
                  <a:pt x="331165" y="164675"/>
                  <a:pt x="319010" y="166951"/>
                  <a:pt x="307615" y="171502"/>
                </a:cubicBezTo>
                <a:cubicBezTo>
                  <a:pt x="304576" y="172260"/>
                  <a:pt x="298498" y="173019"/>
                  <a:pt x="296979" y="169985"/>
                </a:cubicBezTo>
                <a:cubicBezTo>
                  <a:pt x="279506" y="140401"/>
                  <a:pt x="262793" y="110818"/>
                  <a:pt x="245320" y="80476"/>
                </a:cubicBezTo>
                <a:cubicBezTo>
                  <a:pt x="243801" y="76683"/>
                  <a:pt x="247599" y="73649"/>
                  <a:pt x="250638" y="72132"/>
                </a:cubicBezTo>
                <a:cubicBezTo>
                  <a:pt x="294700" y="53927"/>
                  <a:pt x="338002" y="47100"/>
                  <a:pt x="385103" y="53168"/>
                </a:cubicBezTo>
                <a:close/>
                <a:moveTo>
                  <a:pt x="480772" y="10757"/>
                </a:moveTo>
                <a:cubicBezTo>
                  <a:pt x="474694" y="9240"/>
                  <a:pt x="469376" y="9999"/>
                  <a:pt x="464059" y="11516"/>
                </a:cubicBezTo>
                <a:cubicBezTo>
                  <a:pt x="462539" y="13033"/>
                  <a:pt x="461779" y="14550"/>
                  <a:pt x="459500" y="16067"/>
                </a:cubicBezTo>
                <a:cubicBezTo>
                  <a:pt x="454942" y="21377"/>
                  <a:pt x="449624" y="26687"/>
                  <a:pt x="444306" y="31239"/>
                </a:cubicBezTo>
                <a:cubicBezTo>
                  <a:pt x="441267" y="35032"/>
                  <a:pt x="438988" y="37307"/>
                  <a:pt x="436709" y="38066"/>
                </a:cubicBezTo>
                <a:cubicBezTo>
                  <a:pt x="434430" y="43376"/>
                  <a:pt x="433670" y="48686"/>
                  <a:pt x="432910" y="54754"/>
                </a:cubicBezTo>
                <a:cubicBezTo>
                  <a:pt x="433670" y="59306"/>
                  <a:pt x="434430" y="63857"/>
                  <a:pt x="435949" y="68409"/>
                </a:cubicBezTo>
                <a:cubicBezTo>
                  <a:pt x="437468" y="63857"/>
                  <a:pt x="441267" y="57789"/>
                  <a:pt x="446585" y="53237"/>
                </a:cubicBezTo>
                <a:lnTo>
                  <a:pt x="448104" y="50961"/>
                </a:lnTo>
                <a:cubicBezTo>
                  <a:pt x="455701" y="43376"/>
                  <a:pt x="462539" y="37307"/>
                  <a:pt x="461779" y="38066"/>
                </a:cubicBezTo>
                <a:cubicBezTo>
                  <a:pt x="461779" y="38824"/>
                  <a:pt x="461779" y="38824"/>
                  <a:pt x="461779" y="39583"/>
                </a:cubicBezTo>
                <a:cubicBezTo>
                  <a:pt x="461779" y="41859"/>
                  <a:pt x="462539" y="44893"/>
                  <a:pt x="462539" y="47169"/>
                </a:cubicBezTo>
                <a:cubicBezTo>
                  <a:pt x="463299" y="50961"/>
                  <a:pt x="458741" y="60064"/>
                  <a:pt x="451903" y="68409"/>
                </a:cubicBezTo>
                <a:cubicBezTo>
                  <a:pt x="447345" y="73718"/>
                  <a:pt x="442027" y="76753"/>
                  <a:pt x="438988" y="76753"/>
                </a:cubicBezTo>
                <a:cubicBezTo>
                  <a:pt x="444306" y="87373"/>
                  <a:pt x="451903" y="95717"/>
                  <a:pt x="462539" y="100268"/>
                </a:cubicBezTo>
                <a:cubicBezTo>
                  <a:pt x="464059" y="98751"/>
                  <a:pt x="467857" y="94958"/>
                  <a:pt x="471656" y="91166"/>
                </a:cubicBezTo>
                <a:cubicBezTo>
                  <a:pt x="477733" y="85097"/>
                  <a:pt x="482291" y="80546"/>
                  <a:pt x="482291" y="81304"/>
                </a:cubicBezTo>
                <a:cubicBezTo>
                  <a:pt x="483051" y="81304"/>
                  <a:pt x="478493" y="85856"/>
                  <a:pt x="472415" y="91166"/>
                </a:cubicBezTo>
                <a:cubicBezTo>
                  <a:pt x="468617" y="95717"/>
                  <a:pt x="464818" y="98751"/>
                  <a:pt x="463299" y="100268"/>
                </a:cubicBezTo>
                <a:cubicBezTo>
                  <a:pt x="465578" y="101027"/>
                  <a:pt x="467857" y="101785"/>
                  <a:pt x="470136" y="102544"/>
                </a:cubicBezTo>
                <a:cubicBezTo>
                  <a:pt x="498245" y="107095"/>
                  <a:pt x="522556" y="81304"/>
                  <a:pt x="517998" y="53237"/>
                </a:cubicBezTo>
                <a:cubicBezTo>
                  <a:pt x="514959" y="34273"/>
                  <a:pt x="502044" y="13792"/>
                  <a:pt x="480772" y="10757"/>
                </a:cubicBezTo>
                <a:close/>
                <a:moveTo>
                  <a:pt x="478873" y="43"/>
                </a:moveTo>
                <a:cubicBezTo>
                  <a:pt x="510021" y="-1000"/>
                  <a:pt x="540029" y="16826"/>
                  <a:pt x="537750" y="55513"/>
                </a:cubicBezTo>
                <a:cubicBezTo>
                  <a:pt x="533951" y="128335"/>
                  <a:pt x="417716" y="135921"/>
                  <a:pt x="413158" y="59306"/>
                </a:cubicBezTo>
                <a:cubicBezTo>
                  <a:pt x="413158" y="58547"/>
                  <a:pt x="413917" y="58547"/>
                  <a:pt x="413917" y="58547"/>
                </a:cubicBezTo>
                <a:cubicBezTo>
                  <a:pt x="413917" y="57789"/>
                  <a:pt x="413158" y="57789"/>
                  <a:pt x="413158" y="57789"/>
                </a:cubicBezTo>
                <a:cubicBezTo>
                  <a:pt x="415437" y="20999"/>
                  <a:pt x="447724" y="1086"/>
                  <a:pt x="478873" y="4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/>
          </a:p>
        </p:txBody>
      </p:sp>
      <p:sp>
        <p:nvSpPr>
          <p:cNvPr id="47" name="linux_152755"/>
          <p:cNvSpPr>
            <a:spLocks noChangeAspect="1"/>
          </p:cNvSpPr>
          <p:nvPr/>
        </p:nvSpPr>
        <p:spPr bwMode="auto">
          <a:xfrm>
            <a:off x="867127" y="1714872"/>
            <a:ext cx="1116305" cy="1301545"/>
          </a:xfrm>
          <a:custGeom>
            <a:avLst/>
            <a:gdLst>
              <a:gd name="T0" fmla="*/ 3116 w 3483"/>
              <a:gd name="T1" fmla="*/ 2827 h 4067"/>
              <a:gd name="T2" fmla="*/ 2449 w 3483"/>
              <a:gd name="T3" fmla="*/ 928 h 4067"/>
              <a:gd name="T4" fmla="*/ 1363 w 3483"/>
              <a:gd name="T5" fmla="*/ 129 h 4067"/>
              <a:gd name="T6" fmla="*/ 1164 w 3483"/>
              <a:gd name="T7" fmla="*/ 1399 h 4067"/>
              <a:gd name="T8" fmla="*/ 694 w 3483"/>
              <a:gd name="T9" fmla="*/ 2211 h 4067"/>
              <a:gd name="T10" fmla="*/ 462 w 3483"/>
              <a:gd name="T11" fmla="*/ 2866 h 4067"/>
              <a:gd name="T12" fmla="*/ 56 w 3483"/>
              <a:gd name="T13" fmla="*/ 3301 h 4067"/>
              <a:gd name="T14" fmla="*/ 26 w 3483"/>
              <a:gd name="T15" fmla="*/ 3711 h 4067"/>
              <a:gd name="T16" fmla="*/ 1072 w 3483"/>
              <a:gd name="T17" fmla="*/ 4037 h 4067"/>
              <a:gd name="T18" fmla="*/ 1799 w 3483"/>
              <a:gd name="T19" fmla="*/ 3846 h 4067"/>
              <a:gd name="T20" fmla="*/ 2513 w 3483"/>
              <a:gd name="T21" fmla="*/ 4067 h 4067"/>
              <a:gd name="T22" fmla="*/ 3244 w 3483"/>
              <a:gd name="T23" fmla="*/ 3659 h 4067"/>
              <a:gd name="T24" fmla="*/ 3371 w 3483"/>
              <a:gd name="T25" fmla="*/ 3265 h 4067"/>
              <a:gd name="T26" fmla="*/ 896 w 3483"/>
              <a:gd name="T27" fmla="*/ 2767 h 4067"/>
              <a:gd name="T28" fmla="*/ 1195 w 3483"/>
              <a:gd name="T29" fmla="*/ 1695 h 4067"/>
              <a:gd name="T30" fmla="*/ 1620 w 3483"/>
              <a:gd name="T31" fmla="*/ 1488 h 4067"/>
              <a:gd name="T32" fmla="*/ 2498 w 3483"/>
              <a:gd name="T33" fmla="*/ 2362 h 4067"/>
              <a:gd name="T34" fmla="*/ 2312 w 3483"/>
              <a:gd name="T35" fmla="*/ 2860 h 4067"/>
              <a:gd name="T36" fmla="*/ 1546 w 3483"/>
              <a:gd name="T37" fmla="*/ 3572 h 4067"/>
              <a:gd name="T38" fmla="*/ 1365 w 3483"/>
              <a:gd name="T39" fmla="*/ 3247 h 4067"/>
              <a:gd name="T40" fmla="*/ 1511 w 3483"/>
              <a:gd name="T41" fmla="*/ 835 h 4067"/>
              <a:gd name="T42" fmla="*/ 1295 w 3483"/>
              <a:gd name="T43" fmla="*/ 768 h 4067"/>
              <a:gd name="T44" fmla="*/ 1526 w 3483"/>
              <a:gd name="T45" fmla="*/ 855 h 4067"/>
              <a:gd name="T46" fmla="*/ 1902 w 3483"/>
              <a:gd name="T47" fmla="*/ 690 h 4067"/>
              <a:gd name="T48" fmla="*/ 1757 w 3483"/>
              <a:gd name="T49" fmla="*/ 871 h 4067"/>
              <a:gd name="T50" fmla="*/ 2063 w 3483"/>
              <a:gd name="T51" fmla="*/ 791 h 4067"/>
              <a:gd name="T52" fmla="*/ 1930 w 3483"/>
              <a:gd name="T53" fmla="*/ 1158 h 4067"/>
              <a:gd name="T54" fmla="*/ 1607 w 3483"/>
              <a:gd name="T55" fmla="*/ 1332 h 4067"/>
              <a:gd name="T56" fmla="*/ 1381 w 3483"/>
              <a:gd name="T57" fmla="*/ 1168 h 4067"/>
              <a:gd name="T58" fmla="*/ 1634 w 3483"/>
              <a:gd name="T59" fmla="*/ 994 h 4067"/>
              <a:gd name="T60" fmla="*/ 1963 w 3483"/>
              <a:gd name="T61" fmla="*/ 1134 h 4067"/>
              <a:gd name="T62" fmla="*/ 2496 w 3483"/>
              <a:gd name="T63" fmla="*/ 3112 h 4067"/>
              <a:gd name="T64" fmla="*/ 2610 w 3483"/>
              <a:gd name="T65" fmla="*/ 3198 h 4067"/>
              <a:gd name="T66" fmla="*/ 3030 w 3483"/>
              <a:gd name="T67" fmla="*/ 3039 h 4067"/>
              <a:gd name="T68" fmla="*/ 3170 w 3483"/>
              <a:gd name="T69" fmla="*/ 3344 h 4067"/>
              <a:gd name="T70" fmla="*/ 3117 w 3483"/>
              <a:gd name="T71" fmla="*/ 3518 h 4067"/>
              <a:gd name="T72" fmla="*/ 2532 w 3483"/>
              <a:gd name="T73" fmla="*/ 3866 h 4067"/>
              <a:gd name="T74" fmla="*/ 235 w 3483"/>
              <a:gd name="T75" fmla="*/ 3194 h 4067"/>
              <a:gd name="T76" fmla="*/ 598 w 3483"/>
              <a:gd name="T77" fmla="*/ 2978 h 4067"/>
              <a:gd name="T78" fmla="*/ 820 w 3483"/>
              <a:gd name="T79" fmla="*/ 3046 h 4067"/>
              <a:gd name="T80" fmla="*/ 1212 w 3483"/>
              <a:gd name="T81" fmla="*/ 3726 h 4067"/>
              <a:gd name="T82" fmla="*/ 673 w 3483"/>
              <a:gd name="T83" fmla="*/ 3729 h 4067"/>
              <a:gd name="T84" fmla="*/ 207 w 3483"/>
              <a:gd name="T85" fmla="*/ 3622 h 4067"/>
              <a:gd name="T86" fmla="*/ 241 w 3483"/>
              <a:gd name="T87" fmla="*/ 3273 h 40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483" h="4067">
                <a:moveTo>
                  <a:pt x="3371" y="3265"/>
                </a:moveTo>
                <a:cubicBezTo>
                  <a:pt x="3252" y="3216"/>
                  <a:pt x="3201" y="3152"/>
                  <a:pt x="3206" y="3055"/>
                </a:cubicBezTo>
                <a:cubicBezTo>
                  <a:pt x="3211" y="2942"/>
                  <a:pt x="3147" y="2859"/>
                  <a:pt x="3116" y="2827"/>
                </a:cubicBezTo>
                <a:cubicBezTo>
                  <a:pt x="3135" y="2756"/>
                  <a:pt x="3188" y="2514"/>
                  <a:pt x="3116" y="2303"/>
                </a:cubicBezTo>
                <a:cubicBezTo>
                  <a:pt x="3039" y="2077"/>
                  <a:pt x="2803" y="1732"/>
                  <a:pt x="2559" y="1393"/>
                </a:cubicBezTo>
                <a:cubicBezTo>
                  <a:pt x="2459" y="1254"/>
                  <a:pt x="2455" y="1103"/>
                  <a:pt x="2449" y="928"/>
                </a:cubicBezTo>
                <a:cubicBezTo>
                  <a:pt x="2444" y="761"/>
                  <a:pt x="2438" y="571"/>
                  <a:pt x="2345" y="361"/>
                </a:cubicBezTo>
                <a:cubicBezTo>
                  <a:pt x="2243" y="131"/>
                  <a:pt x="2040" y="0"/>
                  <a:pt x="1787" y="0"/>
                </a:cubicBezTo>
                <a:cubicBezTo>
                  <a:pt x="1636" y="0"/>
                  <a:pt x="1482" y="47"/>
                  <a:pt x="1363" y="129"/>
                </a:cubicBezTo>
                <a:cubicBezTo>
                  <a:pt x="1119" y="297"/>
                  <a:pt x="1151" y="664"/>
                  <a:pt x="1173" y="906"/>
                </a:cubicBezTo>
                <a:cubicBezTo>
                  <a:pt x="1176" y="940"/>
                  <a:pt x="1178" y="971"/>
                  <a:pt x="1180" y="998"/>
                </a:cubicBezTo>
                <a:cubicBezTo>
                  <a:pt x="1194" y="1235"/>
                  <a:pt x="1181" y="1360"/>
                  <a:pt x="1164" y="1399"/>
                </a:cubicBezTo>
                <a:cubicBezTo>
                  <a:pt x="1154" y="1423"/>
                  <a:pt x="1100" y="1494"/>
                  <a:pt x="1043" y="1569"/>
                </a:cubicBezTo>
                <a:cubicBezTo>
                  <a:pt x="984" y="1647"/>
                  <a:pt x="917" y="1734"/>
                  <a:pt x="863" y="1816"/>
                </a:cubicBezTo>
                <a:cubicBezTo>
                  <a:pt x="797" y="1915"/>
                  <a:pt x="745" y="2065"/>
                  <a:pt x="694" y="2211"/>
                </a:cubicBezTo>
                <a:cubicBezTo>
                  <a:pt x="657" y="2317"/>
                  <a:pt x="621" y="2418"/>
                  <a:pt x="587" y="2478"/>
                </a:cubicBezTo>
                <a:cubicBezTo>
                  <a:pt x="522" y="2594"/>
                  <a:pt x="538" y="2702"/>
                  <a:pt x="552" y="2752"/>
                </a:cubicBezTo>
                <a:cubicBezTo>
                  <a:pt x="527" y="2769"/>
                  <a:pt x="492" y="2802"/>
                  <a:pt x="462" y="2866"/>
                </a:cubicBezTo>
                <a:cubicBezTo>
                  <a:pt x="425" y="2943"/>
                  <a:pt x="352" y="2985"/>
                  <a:pt x="199" y="3014"/>
                </a:cubicBezTo>
                <a:cubicBezTo>
                  <a:pt x="129" y="3028"/>
                  <a:pt x="80" y="3058"/>
                  <a:pt x="55" y="3102"/>
                </a:cubicBezTo>
                <a:cubicBezTo>
                  <a:pt x="18" y="3166"/>
                  <a:pt x="38" y="3246"/>
                  <a:pt x="56" y="3301"/>
                </a:cubicBezTo>
                <a:cubicBezTo>
                  <a:pt x="84" y="3381"/>
                  <a:pt x="67" y="3432"/>
                  <a:pt x="36" y="3525"/>
                </a:cubicBezTo>
                <a:cubicBezTo>
                  <a:pt x="29" y="3547"/>
                  <a:pt x="21" y="3571"/>
                  <a:pt x="13" y="3597"/>
                </a:cubicBezTo>
                <a:cubicBezTo>
                  <a:pt x="0" y="3640"/>
                  <a:pt x="5" y="3678"/>
                  <a:pt x="26" y="3711"/>
                </a:cubicBezTo>
                <a:cubicBezTo>
                  <a:pt x="84" y="3800"/>
                  <a:pt x="253" y="3831"/>
                  <a:pt x="426" y="3851"/>
                </a:cubicBezTo>
                <a:cubicBezTo>
                  <a:pt x="530" y="3864"/>
                  <a:pt x="643" y="3905"/>
                  <a:pt x="753" y="3945"/>
                </a:cubicBezTo>
                <a:cubicBezTo>
                  <a:pt x="860" y="3984"/>
                  <a:pt x="971" y="4025"/>
                  <a:pt x="1072" y="4037"/>
                </a:cubicBezTo>
                <a:cubicBezTo>
                  <a:pt x="1088" y="4039"/>
                  <a:pt x="1103" y="4040"/>
                  <a:pt x="1117" y="4040"/>
                </a:cubicBezTo>
                <a:cubicBezTo>
                  <a:pt x="1270" y="4040"/>
                  <a:pt x="1339" y="3939"/>
                  <a:pt x="1361" y="3897"/>
                </a:cubicBezTo>
                <a:cubicBezTo>
                  <a:pt x="1415" y="3886"/>
                  <a:pt x="1604" y="3850"/>
                  <a:pt x="1799" y="3846"/>
                </a:cubicBezTo>
                <a:cubicBezTo>
                  <a:pt x="1993" y="3840"/>
                  <a:pt x="2181" y="3878"/>
                  <a:pt x="2235" y="3890"/>
                </a:cubicBezTo>
                <a:cubicBezTo>
                  <a:pt x="2251" y="3922"/>
                  <a:pt x="2295" y="3996"/>
                  <a:pt x="2366" y="4033"/>
                </a:cubicBezTo>
                <a:cubicBezTo>
                  <a:pt x="2405" y="4055"/>
                  <a:pt x="2458" y="4067"/>
                  <a:pt x="2513" y="4067"/>
                </a:cubicBezTo>
                <a:lnTo>
                  <a:pt x="2513" y="4067"/>
                </a:lnTo>
                <a:cubicBezTo>
                  <a:pt x="2572" y="4067"/>
                  <a:pt x="2684" y="4053"/>
                  <a:pt x="2773" y="3959"/>
                </a:cubicBezTo>
                <a:cubicBezTo>
                  <a:pt x="2861" y="3866"/>
                  <a:pt x="3082" y="3746"/>
                  <a:pt x="3244" y="3659"/>
                </a:cubicBezTo>
                <a:cubicBezTo>
                  <a:pt x="3280" y="3639"/>
                  <a:pt x="3313" y="3621"/>
                  <a:pt x="3343" y="3605"/>
                </a:cubicBezTo>
                <a:cubicBezTo>
                  <a:pt x="3434" y="3554"/>
                  <a:pt x="3483" y="3483"/>
                  <a:pt x="3479" y="3408"/>
                </a:cubicBezTo>
                <a:cubicBezTo>
                  <a:pt x="3475" y="3345"/>
                  <a:pt x="3434" y="3291"/>
                  <a:pt x="3371" y="3265"/>
                </a:cubicBezTo>
                <a:close/>
                <a:moveTo>
                  <a:pt x="1365" y="3247"/>
                </a:moveTo>
                <a:cubicBezTo>
                  <a:pt x="1354" y="3168"/>
                  <a:pt x="1251" y="3089"/>
                  <a:pt x="1133" y="2998"/>
                </a:cubicBezTo>
                <a:cubicBezTo>
                  <a:pt x="1036" y="2923"/>
                  <a:pt x="926" y="2838"/>
                  <a:pt x="896" y="2767"/>
                </a:cubicBezTo>
                <a:cubicBezTo>
                  <a:pt x="834" y="2619"/>
                  <a:pt x="883" y="2359"/>
                  <a:pt x="969" y="2225"/>
                </a:cubicBezTo>
                <a:cubicBezTo>
                  <a:pt x="1011" y="2158"/>
                  <a:pt x="1046" y="2057"/>
                  <a:pt x="1079" y="1959"/>
                </a:cubicBezTo>
                <a:cubicBezTo>
                  <a:pt x="1116" y="1853"/>
                  <a:pt x="1153" y="1743"/>
                  <a:pt x="1195" y="1695"/>
                </a:cubicBezTo>
                <a:cubicBezTo>
                  <a:pt x="1261" y="1620"/>
                  <a:pt x="1322" y="1474"/>
                  <a:pt x="1333" y="1359"/>
                </a:cubicBezTo>
                <a:cubicBezTo>
                  <a:pt x="1395" y="1418"/>
                  <a:pt x="1492" y="1494"/>
                  <a:pt x="1581" y="1494"/>
                </a:cubicBezTo>
                <a:cubicBezTo>
                  <a:pt x="1594" y="1494"/>
                  <a:pt x="1608" y="1492"/>
                  <a:pt x="1620" y="1488"/>
                </a:cubicBezTo>
                <a:cubicBezTo>
                  <a:pt x="1681" y="1471"/>
                  <a:pt x="1771" y="1419"/>
                  <a:pt x="1857" y="1369"/>
                </a:cubicBezTo>
                <a:cubicBezTo>
                  <a:pt x="1932" y="1326"/>
                  <a:pt x="2024" y="1273"/>
                  <a:pt x="2058" y="1268"/>
                </a:cubicBezTo>
                <a:cubicBezTo>
                  <a:pt x="2118" y="1353"/>
                  <a:pt x="2463" y="2116"/>
                  <a:pt x="2498" y="2362"/>
                </a:cubicBezTo>
                <a:cubicBezTo>
                  <a:pt x="2526" y="2556"/>
                  <a:pt x="2497" y="2716"/>
                  <a:pt x="2482" y="2779"/>
                </a:cubicBezTo>
                <a:cubicBezTo>
                  <a:pt x="2470" y="2777"/>
                  <a:pt x="2456" y="2776"/>
                  <a:pt x="2441" y="2776"/>
                </a:cubicBezTo>
                <a:cubicBezTo>
                  <a:pt x="2345" y="2776"/>
                  <a:pt x="2319" y="2828"/>
                  <a:pt x="2312" y="2860"/>
                </a:cubicBezTo>
                <a:cubicBezTo>
                  <a:pt x="2295" y="2941"/>
                  <a:pt x="2294" y="3201"/>
                  <a:pt x="2293" y="3260"/>
                </a:cubicBezTo>
                <a:cubicBezTo>
                  <a:pt x="2259" y="3304"/>
                  <a:pt x="2083" y="3512"/>
                  <a:pt x="1831" y="3549"/>
                </a:cubicBezTo>
                <a:cubicBezTo>
                  <a:pt x="1728" y="3564"/>
                  <a:pt x="1632" y="3572"/>
                  <a:pt x="1546" y="3572"/>
                </a:cubicBezTo>
                <a:cubicBezTo>
                  <a:pt x="1472" y="3572"/>
                  <a:pt x="1424" y="3566"/>
                  <a:pt x="1405" y="3563"/>
                </a:cubicBezTo>
                <a:lnTo>
                  <a:pt x="1278" y="3418"/>
                </a:lnTo>
                <a:cubicBezTo>
                  <a:pt x="1328" y="3393"/>
                  <a:pt x="1378" y="3341"/>
                  <a:pt x="1365" y="3247"/>
                </a:cubicBezTo>
                <a:close/>
                <a:moveTo>
                  <a:pt x="1526" y="855"/>
                </a:moveTo>
                <a:cubicBezTo>
                  <a:pt x="1522" y="857"/>
                  <a:pt x="1518" y="859"/>
                  <a:pt x="1514" y="861"/>
                </a:cubicBezTo>
                <a:cubicBezTo>
                  <a:pt x="1514" y="852"/>
                  <a:pt x="1513" y="844"/>
                  <a:pt x="1511" y="835"/>
                </a:cubicBezTo>
                <a:cubicBezTo>
                  <a:pt x="1498" y="755"/>
                  <a:pt x="1445" y="697"/>
                  <a:pt x="1386" y="697"/>
                </a:cubicBezTo>
                <a:cubicBezTo>
                  <a:pt x="1381" y="697"/>
                  <a:pt x="1377" y="698"/>
                  <a:pt x="1372" y="698"/>
                </a:cubicBezTo>
                <a:cubicBezTo>
                  <a:pt x="1337" y="704"/>
                  <a:pt x="1310" y="731"/>
                  <a:pt x="1295" y="768"/>
                </a:cubicBezTo>
                <a:cubicBezTo>
                  <a:pt x="1308" y="686"/>
                  <a:pt x="1354" y="625"/>
                  <a:pt x="1409" y="625"/>
                </a:cubicBezTo>
                <a:cubicBezTo>
                  <a:pt x="1474" y="625"/>
                  <a:pt x="1529" y="712"/>
                  <a:pt x="1529" y="816"/>
                </a:cubicBezTo>
                <a:cubicBezTo>
                  <a:pt x="1529" y="829"/>
                  <a:pt x="1528" y="842"/>
                  <a:pt x="1526" y="855"/>
                </a:cubicBezTo>
                <a:close/>
                <a:moveTo>
                  <a:pt x="2028" y="917"/>
                </a:moveTo>
                <a:cubicBezTo>
                  <a:pt x="2034" y="898"/>
                  <a:pt x="2037" y="877"/>
                  <a:pt x="2037" y="856"/>
                </a:cubicBezTo>
                <a:cubicBezTo>
                  <a:pt x="2037" y="763"/>
                  <a:pt x="1978" y="690"/>
                  <a:pt x="1902" y="690"/>
                </a:cubicBezTo>
                <a:cubicBezTo>
                  <a:pt x="1828" y="690"/>
                  <a:pt x="1768" y="764"/>
                  <a:pt x="1768" y="856"/>
                </a:cubicBezTo>
                <a:cubicBezTo>
                  <a:pt x="1768" y="863"/>
                  <a:pt x="1768" y="869"/>
                  <a:pt x="1769" y="875"/>
                </a:cubicBezTo>
                <a:cubicBezTo>
                  <a:pt x="1765" y="874"/>
                  <a:pt x="1761" y="872"/>
                  <a:pt x="1757" y="871"/>
                </a:cubicBezTo>
                <a:cubicBezTo>
                  <a:pt x="1749" y="845"/>
                  <a:pt x="1745" y="818"/>
                  <a:pt x="1745" y="791"/>
                </a:cubicBezTo>
                <a:cubicBezTo>
                  <a:pt x="1745" y="679"/>
                  <a:pt x="1816" y="588"/>
                  <a:pt x="1904" y="588"/>
                </a:cubicBezTo>
                <a:cubicBezTo>
                  <a:pt x="1992" y="588"/>
                  <a:pt x="2063" y="679"/>
                  <a:pt x="2063" y="791"/>
                </a:cubicBezTo>
                <a:cubicBezTo>
                  <a:pt x="2063" y="837"/>
                  <a:pt x="2050" y="881"/>
                  <a:pt x="2028" y="917"/>
                </a:cubicBezTo>
                <a:close/>
                <a:moveTo>
                  <a:pt x="1963" y="1134"/>
                </a:moveTo>
                <a:cubicBezTo>
                  <a:pt x="1962" y="1140"/>
                  <a:pt x="1959" y="1143"/>
                  <a:pt x="1930" y="1158"/>
                </a:cubicBezTo>
                <a:cubicBezTo>
                  <a:pt x="1915" y="1166"/>
                  <a:pt x="1896" y="1176"/>
                  <a:pt x="1872" y="1190"/>
                </a:cubicBezTo>
                <a:lnTo>
                  <a:pt x="1857" y="1199"/>
                </a:lnTo>
                <a:cubicBezTo>
                  <a:pt x="1794" y="1238"/>
                  <a:pt x="1647" y="1327"/>
                  <a:pt x="1607" y="1332"/>
                </a:cubicBezTo>
                <a:cubicBezTo>
                  <a:pt x="1579" y="1336"/>
                  <a:pt x="1563" y="1325"/>
                  <a:pt x="1525" y="1300"/>
                </a:cubicBezTo>
                <a:cubicBezTo>
                  <a:pt x="1516" y="1294"/>
                  <a:pt x="1507" y="1288"/>
                  <a:pt x="1498" y="1281"/>
                </a:cubicBezTo>
                <a:cubicBezTo>
                  <a:pt x="1430" y="1237"/>
                  <a:pt x="1386" y="1187"/>
                  <a:pt x="1381" y="1168"/>
                </a:cubicBezTo>
                <a:cubicBezTo>
                  <a:pt x="1403" y="1151"/>
                  <a:pt x="1458" y="1108"/>
                  <a:pt x="1486" y="1083"/>
                </a:cubicBezTo>
                <a:cubicBezTo>
                  <a:pt x="1543" y="1030"/>
                  <a:pt x="1601" y="994"/>
                  <a:pt x="1629" y="994"/>
                </a:cubicBezTo>
                <a:cubicBezTo>
                  <a:pt x="1631" y="994"/>
                  <a:pt x="1632" y="994"/>
                  <a:pt x="1634" y="994"/>
                </a:cubicBezTo>
                <a:cubicBezTo>
                  <a:pt x="1667" y="1000"/>
                  <a:pt x="1750" y="1033"/>
                  <a:pt x="1810" y="1057"/>
                </a:cubicBezTo>
                <a:cubicBezTo>
                  <a:pt x="1838" y="1068"/>
                  <a:pt x="1862" y="1078"/>
                  <a:pt x="1879" y="1084"/>
                </a:cubicBezTo>
                <a:cubicBezTo>
                  <a:pt x="1932" y="1102"/>
                  <a:pt x="1960" y="1126"/>
                  <a:pt x="1963" y="1134"/>
                </a:cubicBezTo>
                <a:close/>
                <a:moveTo>
                  <a:pt x="2443" y="3619"/>
                </a:moveTo>
                <a:cubicBezTo>
                  <a:pt x="2473" y="3484"/>
                  <a:pt x="2507" y="3299"/>
                  <a:pt x="2502" y="3190"/>
                </a:cubicBezTo>
                <a:cubicBezTo>
                  <a:pt x="2501" y="3165"/>
                  <a:pt x="2498" y="3138"/>
                  <a:pt x="2496" y="3112"/>
                </a:cubicBezTo>
                <a:cubicBezTo>
                  <a:pt x="2492" y="3064"/>
                  <a:pt x="2486" y="2991"/>
                  <a:pt x="2492" y="2970"/>
                </a:cubicBezTo>
                <a:cubicBezTo>
                  <a:pt x="2494" y="2969"/>
                  <a:pt x="2495" y="2969"/>
                  <a:pt x="2496" y="2968"/>
                </a:cubicBezTo>
                <a:cubicBezTo>
                  <a:pt x="2497" y="3031"/>
                  <a:pt x="2510" y="3155"/>
                  <a:pt x="2610" y="3198"/>
                </a:cubicBezTo>
                <a:cubicBezTo>
                  <a:pt x="2639" y="3211"/>
                  <a:pt x="2673" y="3218"/>
                  <a:pt x="2710" y="3218"/>
                </a:cubicBezTo>
                <a:cubicBezTo>
                  <a:pt x="2809" y="3218"/>
                  <a:pt x="2920" y="3169"/>
                  <a:pt x="2965" y="3124"/>
                </a:cubicBezTo>
                <a:cubicBezTo>
                  <a:pt x="2992" y="3097"/>
                  <a:pt x="3014" y="3064"/>
                  <a:pt x="3030" y="3039"/>
                </a:cubicBezTo>
                <a:cubicBezTo>
                  <a:pt x="3033" y="3049"/>
                  <a:pt x="3035" y="3062"/>
                  <a:pt x="3034" y="3079"/>
                </a:cubicBezTo>
                <a:cubicBezTo>
                  <a:pt x="3028" y="3171"/>
                  <a:pt x="3073" y="3292"/>
                  <a:pt x="3158" y="3337"/>
                </a:cubicBezTo>
                <a:lnTo>
                  <a:pt x="3170" y="3344"/>
                </a:lnTo>
                <a:cubicBezTo>
                  <a:pt x="3200" y="3360"/>
                  <a:pt x="3281" y="3402"/>
                  <a:pt x="3282" y="3422"/>
                </a:cubicBezTo>
                <a:cubicBezTo>
                  <a:pt x="3282" y="3422"/>
                  <a:pt x="3281" y="3424"/>
                  <a:pt x="3277" y="3428"/>
                </a:cubicBezTo>
                <a:cubicBezTo>
                  <a:pt x="3257" y="3447"/>
                  <a:pt x="3186" y="3483"/>
                  <a:pt x="3117" y="3518"/>
                </a:cubicBezTo>
                <a:cubicBezTo>
                  <a:pt x="2996" y="3580"/>
                  <a:pt x="2858" y="3650"/>
                  <a:pt x="2796" y="3715"/>
                </a:cubicBezTo>
                <a:cubicBezTo>
                  <a:pt x="2709" y="3807"/>
                  <a:pt x="2611" y="3868"/>
                  <a:pt x="2551" y="3868"/>
                </a:cubicBezTo>
                <a:cubicBezTo>
                  <a:pt x="2544" y="3868"/>
                  <a:pt x="2538" y="3867"/>
                  <a:pt x="2532" y="3866"/>
                </a:cubicBezTo>
                <a:cubicBezTo>
                  <a:pt x="2467" y="3845"/>
                  <a:pt x="2414" y="3752"/>
                  <a:pt x="2443" y="3619"/>
                </a:cubicBezTo>
                <a:close/>
                <a:moveTo>
                  <a:pt x="241" y="3273"/>
                </a:moveTo>
                <a:cubicBezTo>
                  <a:pt x="235" y="3242"/>
                  <a:pt x="229" y="3218"/>
                  <a:pt x="235" y="3194"/>
                </a:cubicBezTo>
                <a:cubicBezTo>
                  <a:pt x="239" y="3177"/>
                  <a:pt x="325" y="3158"/>
                  <a:pt x="362" y="3150"/>
                </a:cubicBezTo>
                <a:cubicBezTo>
                  <a:pt x="414" y="3139"/>
                  <a:pt x="467" y="3127"/>
                  <a:pt x="502" y="3106"/>
                </a:cubicBezTo>
                <a:cubicBezTo>
                  <a:pt x="550" y="3077"/>
                  <a:pt x="575" y="3024"/>
                  <a:pt x="598" y="2978"/>
                </a:cubicBezTo>
                <a:cubicBezTo>
                  <a:pt x="614" y="2944"/>
                  <a:pt x="631" y="2909"/>
                  <a:pt x="651" y="2898"/>
                </a:cubicBezTo>
                <a:cubicBezTo>
                  <a:pt x="653" y="2897"/>
                  <a:pt x="654" y="2896"/>
                  <a:pt x="658" y="2896"/>
                </a:cubicBezTo>
                <a:cubicBezTo>
                  <a:pt x="695" y="2896"/>
                  <a:pt x="774" y="2975"/>
                  <a:pt x="820" y="3046"/>
                </a:cubicBezTo>
                <a:cubicBezTo>
                  <a:pt x="832" y="3064"/>
                  <a:pt x="853" y="3100"/>
                  <a:pt x="878" y="3142"/>
                </a:cubicBezTo>
                <a:cubicBezTo>
                  <a:pt x="952" y="3266"/>
                  <a:pt x="1053" y="3435"/>
                  <a:pt x="1106" y="3492"/>
                </a:cubicBezTo>
                <a:cubicBezTo>
                  <a:pt x="1154" y="3543"/>
                  <a:pt x="1231" y="3642"/>
                  <a:pt x="1212" y="3726"/>
                </a:cubicBezTo>
                <a:cubicBezTo>
                  <a:pt x="1198" y="3792"/>
                  <a:pt x="1124" y="3845"/>
                  <a:pt x="1107" y="3857"/>
                </a:cubicBezTo>
                <a:cubicBezTo>
                  <a:pt x="1100" y="3858"/>
                  <a:pt x="1093" y="3859"/>
                  <a:pt x="1083" y="3859"/>
                </a:cubicBezTo>
                <a:cubicBezTo>
                  <a:pt x="982" y="3859"/>
                  <a:pt x="781" y="3774"/>
                  <a:pt x="673" y="3729"/>
                </a:cubicBezTo>
                <a:lnTo>
                  <a:pt x="657" y="3722"/>
                </a:lnTo>
                <a:cubicBezTo>
                  <a:pt x="597" y="3697"/>
                  <a:pt x="499" y="3681"/>
                  <a:pt x="404" y="3666"/>
                </a:cubicBezTo>
                <a:cubicBezTo>
                  <a:pt x="328" y="3654"/>
                  <a:pt x="225" y="3637"/>
                  <a:pt x="207" y="3622"/>
                </a:cubicBezTo>
                <a:cubicBezTo>
                  <a:pt x="193" y="3606"/>
                  <a:pt x="210" y="3555"/>
                  <a:pt x="224" y="3510"/>
                </a:cubicBezTo>
                <a:cubicBezTo>
                  <a:pt x="234" y="3478"/>
                  <a:pt x="245" y="3445"/>
                  <a:pt x="250" y="3410"/>
                </a:cubicBezTo>
                <a:cubicBezTo>
                  <a:pt x="259" y="3355"/>
                  <a:pt x="249" y="3309"/>
                  <a:pt x="241" y="327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9" name="rpm-file-format-symbol_29617"/>
          <p:cNvSpPr>
            <a:spLocks noChangeAspect="1"/>
          </p:cNvSpPr>
          <p:nvPr/>
        </p:nvSpPr>
        <p:spPr bwMode="auto">
          <a:xfrm>
            <a:off x="2312301" y="2504166"/>
            <a:ext cx="1018552" cy="1401938"/>
          </a:xfrm>
          <a:custGeom>
            <a:avLst/>
            <a:gdLst>
              <a:gd name="connsiteX0" fmla="*/ 192669 w 440751"/>
              <a:gd name="connsiteY0" fmla="*/ 452536 h 606651"/>
              <a:gd name="connsiteX1" fmla="*/ 216636 w 440751"/>
              <a:gd name="connsiteY1" fmla="*/ 472526 h 606651"/>
              <a:gd name="connsiteX2" fmla="*/ 190190 w 440751"/>
              <a:gd name="connsiteY2" fmla="*/ 494664 h 606651"/>
              <a:gd name="connsiteX3" fmla="*/ 179942 w 440751"/>
              <a:gd name="connsiteY3" fmla="*/ 493838 h 606651"/>
              <a:gd name="connsiteX4" fmla="*/ 179942 w 440751"/>
              <a:gd name="connsiteY4" fmla="*/ 453775 h 606651"/>
              <a:gd name="connsiteX5" fmla="*/ 192669 w 440751"/>
              <a:gd name="connsiteY5" fmla="*/ 452536 h 606651"/>
              <a:gd name="connsiteX6" fmla="*/ 74161 w 440751"/>
              <a:gd name="connsiteY6" fmla="*/ 452113 h 606651"/>
              <a:gd name="connsiteX7" fmla="*/ 96745 w 440751"/>
              <a:gd name="connsiteY7" fmla="*/ 471095 h 606651"/>
              <a:gd name="connsiteX8" fmla="*/ 72341 w 440751"/>
              <a:gd name="connsiteY8" fmla="*/ 490571 h 606651"/>
              <a:gd name="connsiteX9" fmla="*/ 60263 w 440751"/>
              <a:gd name="connsiteY9" fmla="*/ 490571 h 606651"/>
              <a:gd name="connsiteX10" fmla="*/ 60263 w 440751"/>
              <a:gd name="connsiteY10" fmla="*/ 453186 h 606651"/>
              <a:gd name="connsiteX11" fmla="*/ 74161 w 440751"/>
              <a:gd name="connsiteY11" fmla="*/ 452113 h 606651"/>
              <a:gd name="connsiteX12" fmla="*/ 269514 w 440751"/>
              <a:gd name="connsiteY12" fmla="*/ 430372 h 606651"/>
              <a:gd name="connsiteX13" fmla="*/ 260828 w 440751"/>
              <a:gd name="connsiteY13" fmla="*/ 566175 h 606651"/>
              <a:gd name="connsiteX14" fmla="*/ 289284 w 440751"/>
              <a:gd name="connsiteY14" fmla="*/ 566175 h 606651"/>
              <a:gd name="connsiteX15" fmla="*/ 291683 w 440751"/>
              <a:gd name="connsiteY15" fmla="*/ 514629 h 606651"/>
              <a:gd name="connsiteX16" fmla="*/ 294165 w 440751"/>
              <a:gd name="connsiteY16" fmla="*/ 458375 h 606651"/>
              <a:gd name="connsiteX17" fmla="*/ 294496 w 440751"/>
              <a:gd name="connsiteY17" fmla="*/ 458375 h 606651"/>
              <a:gd name="connsiteX18" fmla="*/ 306822 w 440751"/>
              <a:gd name="connsiteY18" fmla="*/ 511325 h 606651"/>
              <a:gd name="connsiteX19" fmla="*/ 321381 w 440751"/>
              <a:gd name="connsiteY19" fmla="*/ 563944 h 606651"/>
              <a:gd name="connsiteX20" fmla="*/ 345371 w 440751"/>
              <a:gd name="connsiteY20" fmla="*/ 563944 h 606651"/>
              <a:gd name="connsiteX21" fmla="*/ 361916 w 440751"/>
              <a:gd name="connsiteY21" fmla="*/ 510995 h 606651"/>
              <a:gd name="connsiteX22" fmla="*/ 377054 w 440751"/>
              <a:gd name="connsiteY22" fmla="*/ 458375 h 606651"/>
              <a:gd name="connsiteX23" fmla="*/ 377633 w 440751"/>
              <a:gd name="connsiteY23" fmla="*/ 458375 h 606651"/>
              <a:gd name="connsiteX24" fmla="*/ 378874 w 440751"/>
              <a:gd name="connsiteY24" fmla="*/ 514216 h 606651"/>
              <a:gd name="connsiteX25" fmla="*/ 380859 w 440751"/>
              <a:gd name="connsiteY25" fmla="*/ 566175 h 606651"/>
              <a:gd name="connsiteX26" fmla="*/ 410971 w 440751"/>
              <a:gd name="connsiteY26" fmla="*/ 566175 h 606651"/>
              <a:gd name="connsiteX27" fmla="*/ 403526 w 440751"/>
              <a:gd name="connsiteY27" fmla="*/ 430372 h 606651"/>
              <a:gd name="connsiteX28" fmla="*/ 363322 w 440751"/>
              <a:gd name="connsiteY28" fmla="*/ 430372 h 606651"/>
              <a:gd name="connsiteX29" fmla="*/ 348845 w 440751"/>
              <a:gd name="connsiteY29" fmla="*/ 475475 h 606651"/>
              <a:gd name="connsiteX30" fmla="*/ 335941 w 440751"/>
              <a:gd name="connsiteY30" fmla="*/ 524294 h 606651"/>
              <a:gd name="connsiteX31" fmla="*/ 335279 w 440751"/>
              <a:gd name="connsiteY31" fmla="*/ 524294 h 606651"/>
              <a:gd name="connsiteX32" fmla="*/ 323780 w 440751"/>
              <a:gd name="connsiteY32" fmla="*/ 475722 h 606651"/>
              <a:gd name="connsiteX33" fmla="*/ 310462 w 440751"/>
              <a:gd name="connsiteY33" fmla="*/ 430372 h 606651"/>
              <a:gd name="connsiteX34" fmla="*/ 191008 w 440751"/>
              <a:gd name="connsiteY34" fmla="*/ 429381 h 606651"/>
              <a:gd name="connsiteX35" fmla="*/ 149481 w 440751"/>
              <a:gd name="connsiteY35" fmla="*/ 432190 h 606651"/>
              <a:gd name="connsiteX36" fmla="*/ 149481 w 440751"/>
              <a:gd name="connsiteY36" fmla="*/ 566175 h 606651"/>
              <a:gd name="connsiteX37" fmla="*/ 179923 w 440751"/>
              <a:gd name="connsiteY37" fmla="*/ 566175 h 606651"/>
              <a:gd name="connsiteX38" fmla="*/ 179923 w 440751"/>
              <a:gd name="connsiteY38" fmla="*/ 517603 h 606651"/>
              <a:gd name="connsiteX39" fmla="*/ 190429 w 440751"/>
              <a:gd name="connsiteY39" fmla="*/ 518181 h 606651"/>
              <a:gd name="connsiteX40" fmla="*/ 234604 w 440751"/>
              <a:gd name="connsiteY40" fmla="*/ 503891 h 606651"/>
              <a:gd name="connsiteX41" fmla="*/ 247095 w 440751"/>
              <a:gd name="connsiteY41" fmla="*/ 471675 h 606651"/>
              <a:gd name="connsiteX42" fmla="*/ 232619 w 440751"/>
              <a:gd name="connsiteY42" fmla="*/ 440285 h 606651"/>
              <a:gd name="connsiteX43" fmla="*/ 191008 w 440751"/>
              <a:gd name="connsiteY43" fmla="*/ 429381 h 606651"/>
              <a:gd name="connsiteX44" fmla="*/ 70728 w 440751"/>
              <a:gd name="connsiteY44" fmla="*/ 429381 h 606651"/>
              <a:gd name="connsiteX45" fmla="*/ 29780 w 440751"/>
              <a:gd name="connsiteY45" fmla="*/ 432190 h 606651"/>
              <a:gd name="connsiteX46" fmla="*/ 29780 w 440751"/>
              <a:gd name="connsiteY46" fmla="*/ 566175 h 606651"/>
              <a:gd name="connsiteX47" fmla="*/ 60222 w 440751"/>
              <a:gd name="connsiteY47" fmla="*/ 566175 h 606651"/>
              <a:gd name="connsiteX48" fmla="*/ 60222 w 440751"/>
              <a:gd name="connsiteY48" fmla="*/ 512812 h 606651"/>
              <a:gd name="connsiteX49" fmla="*/ 69570 w 440751"/>
              <a:gd name="connsiteY49" fmla="*/ 512812 h 606651"/>
              <a:gd name="connsiteX50" fmla="*/ 91575 w 440751"/>
              <a:gd name="connsiteY50" fmla="*/ 534537 h 606651"/>
              <a:gd name="connsiteX51" fmla="*/ 101005 w 440751"/>
              <a:gd name="connsiteY51" fmla="*/ 566175 h 606651"/>
              <a:gd name="connsiteX52" fmla="*/ 132523 w 440751"/>
              <a:gd name="connsiteY52" fmla="*/ 566175 h 606651"/>
              <a:gd name="connsiteX53" fmla="*/ 121355 w 440751"/>
              <a:gd name="connsiteY53" fmla="*/ 527846 h 606651"/>
              <a:gd name="connsiteX54" fmla="*/ 103239 w 440751"/>
              <a:gd name="connsiteY54" fmla="*/ 502486 h 606651"/>
              <a:gd name="connsiteX55" fmla="*/ 103239 w 440751"/>
              <a:gd name="connsiteY55" fmla="*/ 501908 h 606651"/>
              <a:gd name="connsiteX56" fmla="*/ 127229 w 440751"/>
              <a:gd name="connsiteY56" fmla="*/ 468453 h 606651"/>
              <a:gd name="connsiteX57" fmla="*/ 114737 w 440751"/>
              <a:gd name="connsiteY57" fmla="*/ 440037 h 606651"/>
              <a:gd name="connsiteX58" fmla="*/ 70728 w 440751"/>
              <a:gd name="connsiteY58" fmla="*/ 429381 h 606651"/>
              <a:gd name="connsiteX59" fmla="*/ 195436 w 440751"/>
              <a:gd name="connsiteY59" fmla="*/ 378434 h 606651"/>
              <a:gd name="connsiteX60" fmla="*/ 198651 w 440751"/>
              <a:gd name="connsiteY60" fmla="*/ 378863 h 606651"/>
              <a:gd name="connsiteX61" fmla="*/ 197692 w 440751"/>
              <a:gd name="connsiteY61" fmla="*/ 378901 h 606651"/>
              <a:gd name="connsiteX62" fmla="*/ 227991 w 440751"/>
              <a:gd name="connsiteY62" fmla="*/ 377705 h 606651"/>
              <a:gd name="connsiteX63" fmla="*/ 214400 w 440751"/>
              <a:gd name="connsiteY63" fmla="*/ 380966 h 606651"/>
              <a:gd name="connsiteX64" fmla="*/ 198651 w 440751"/>
              <a:gd name="connsiteY64" fmla="*/ 378863 h 606651"/>
              <a:gd name="connsiteX65" fmla="*/ 241485 w 440751"/>
              <a:gd name="connsiteY65" fmla="*/ 374467 h 606651"/>
              <a:gd name="connsiteX66" fmla="*/ 231255 w 440751"/>
              <a:gd name="connsiteY66" fmla="*/ 377576 h 606651"/>
              <a:gd name="connsiteX67" fmla="*/ 227991 w 440751"/>
              <a:gd name="connsiteY67" fmla="*/ 377705 h 606651"/>
              <a:gd name="connsiteX68" fmla="*/ 133626 w 440751"/>
              <a:gd name="connsiteY68" fmla="*/ 357011 h 606651"/>
              <a:gd name="connsiteX69" fmla="*/ 160017 w 440751"/>
              <a:gd name="connsiteY69" fmla="*/ 371102 h 606651"/>
              <a:gd name="connsiteX70" fmla="*/ 195436 w 440751"/>
              <a:gd name="connsiteY70" fmla="*/ 378434 h 606651"/>
              <a:gd name="connsiteX71" fmla="*/ 162890 w 440751"/>
              <a:gd name="connsiteY71" fmla="*/ 374090 h 606651"/>
              <a:gd name="connsiteX72" fmla="*/ 127798 w 440751"/>
              <a:gd name="connsiteY72" fmla="*/ 353609 h 606651"/>
              <a:gd name="connsiteX73" fmla="*/ 133626 w 440751"/>
              <a:gd name="connsiteY73" fmla="*/ 357011 h 606651"/>
              <a:gd name="connsiteX74" fmla="*/ 128429 w 440751"/>
              <a:gd name="connsiteY74" fmla="*/ 354236 h 606651"/>
              <a:gd name="connsiteX75" fmla="*/ 286982 w 440751"/>
              <a:gd name="connsiteY75" fmla="*/ 352667 h 606651"/>
              <a:gd name="connsiteX76" fmla="*/ 263592 w 440751"/>
              <a:gd name="connsiteY76" fmla="*/ 369162 h 606651"/>
              <a:gd name="connsiteX77" fmla="*/ 241485 w 440751"/>
              <a:gd name="connsiteY77" fmla="*/ 374467 h 606651"/>
              <a:gd name="connsiteX78" fmla="*/ 261785 w 440751"/>
              <a:gd name="connsiteY78" fmla="*/ 368298 h 606651"/>
              <a:gd name="connsiteX79" fmla="*/ 289811 w 440751"/>
              <a:gd name="connsiteY79" fmla="*/ 350672 h 606651"/>
              <a:gd name="connsiteX80" fmla="*/ 289198 w 440751"/>
              <a:gd name="connsiteY80" fmla="*/ 351292 h 606651"/>
              <a:gd name="connsiteX81" fmla="*/ 286982 w 440751"/>
              <a:gd name="connsiteY81" fmla="*/ 352667 h 606651"/>
              <a:gd name="connsiteX82" fmla="*/ 106473 w 440751"/>
              <a:gd name="connsiteY82" fmla="*/ 332439 h 606651"/>
              <a:gd name="connsiteX83" fmla="*/ 127798 w 440751"/>
              <a:gd name="connsiteY83" fmla="*/ 353609 h 606651"/>
              <a:gd name="connsiteX84" fmla="*/ 118203 w 440751"/>
              <a:gd name="connsiteY84" fmla="*/ 348010 h 606651"/>
              <a:gd name="connsiteX85" fmla="*/ 312852 w 440751"/>
              <a:gd name="connsiteY85" fmla="*/ 327347 h 606651"/>
              <a:gd name="connsiteX86" fmla="*/ 304331 w 440751"/>
              <a:gd name="connsiteY86" fmla="*/ 340432 h 606651"/>
              <a:gd name="connsiteX87" fmla="*/ 289811 w 440751"/>
              <a:gd name="connsiteY87" fmla="*/ 350672 h 606651"/>
              <a:gd name="connsiteX88" fmla="*/ 313219 w 440751"/>
              <a:gd name="connsiteY88" fmla="*/ 326783 h 606651"/>
              <a:gd name="connsiteX89" fmla="*/ 313409 w 440751"/>
              <a:gd name="connsiteY89" fmla="*/ 326783 h 606651"/>
              <a:gd name="connsiteX90" fmla="*/ 312852 w 440751"/>
              <a:gd name="connsiteY90" fmla="*/ 327347 h 606651"/>
              <a:gd name="connsiteX91" fmla="*/ 99478 w 440751"/>
              <a:gd name="connsiteY91" fmla="*/ 323154 h 606651"/>
              <a:gd name="connsiteX92" fmla="*/ 106473 w 440751"/>
              <a:gd name="connsiteY92" fmla="*/ 332439 h 606651"/>
              <a:gd name="connsiteX93" fmla="*/ 102812 w 440751"/>
              <a:gd name="connsiteY93" fmla="*/ 328805 h 606651"/>
              <a:gd name="connsiteX94" fmla="*/ 218966 w 440751"/>
              <a:gd name="connsiteY94" fmla="*/ 310606 h 606651"/>
              <a:gd name="connsiteX95" fmla="*/ 224014 w 440751"/>
              <a:gd name="connsiteY95" fmla="*/ 312666 h 606651"/>
              <a:gd name="connsiteX96" fmla="*/ 231544 w 440751"/>
              <a:gd name="connsiteY96" fmla="*/ 312007 h 606651"/>
              <a:gd name="connsiteX97" fmla="*/ 235434 w 440751"/>
              <a:gd name="connsiteY97" fmla="*/ 311430 h 606651"/>
              <a:gd name="connsiteX98" fmla="*/ 236592 w 440751"/>
              <a:gd name="connsiteY98" fmla="*/ 317116 h 606651"/>
              <a:gd name="connsiteX99" fmla="*/ 227986 w 440751"/>
              <a:gd name="connsiteY99" fmla="*/ 322060 h 606651"/>
              <a:gd name="connsiteX100" fmla="*/ 216980 w 440751"/>
              <a:gd name="connsiteY100" fmla="*/ 318270 h 606651"/>
              <a:gd name="connsiteX101" fmla="*/ 216318 w 440751"/>
              <a:gd name="connsiteY101" fmla="*/ 317858 h 606651"/>
              <a:gd name="connsiteX102" fmla="*/ 212512 w 440751"/>
              <a:gd name="connsiteY102" fmla="*/ 314644 h 606651"/>
              <a:gd name="connsiteX103" fmla="*/ 218966 w 440751"/>
              <a:gd name="connsiteY103" fmla="*/ 310606 h 606651"/>
              <a:gd name="connsiteX104" fmla="*/ 168056 w 440751"/>
              <a:gd name="connsiteY104" fmla="*/ 160395 h 606651"/>
              <a:gd name="connsiteX105" fmla="*/ 173856 w 440751"/>
              <a:gd name="connsiteY105" fmla="*/ 164118 h 606651"/>
              <a:gd name="connsiteX106" fmla="*/ 187775 w 440751"/>
              <a:gd name="connsiteY106" fmla="*/ 167180 h 606651"/>
              <a:gd name="connsiteX107" fmla="*/ 204841 w 440751"/>
              <a:gd name="connsiteY107" fmla="*/ 169083 h 606651"/>
              <a:gd name="connsiteX108" fmla="*/ 206250 w 440751"/>
              <a:gd name="connsiteY108" fmla="*/ 170904 h 606651"/>
              <a:gd name="connsiteX109" fmla="*/ 204676 w 440751"/>
              <a:gd name="connsiteY109" fmla="*/ 173469 h 606651"/>
              <a:gd name="connsiteX110" fmla="*/ 196225 w 440751"/>
              <a:gd name="connsiteY110" fmla="*/ 175703 h 606651"/>
              <a:gd name="connsiteX111" fmla="*/ 184129 w 440751"/>
              <a:gd name="connsiteY111" fmla="*/ 177358 h 606651"/>
              <a:gd name="connsiteX112" fmla="*/ 180401 w 440751"/>
              <a:gd name="connsiteY112" fmla="*/ 178765 h 606651"/>
              <a:gd name="connsiteX113" fmla="*/ 167808 w 440751"/>
              <a:gd name="connsiteY113" fmla="*/ 176531 h 606651"/>
              <a:gd name="connsiteX114" fmla="*/ 164411 w 440751"/>
              <a:gd name="connsiteY114" fmla="*/ 165111 h 606651"/>
              <a:gd name="connsiteX115" fmla="*/ 168056 w 440751"/>
              <a:gd name="connsiteY115" fmla="*/ 160395 h 606651"/>
              <a:gd name="connsiteX116" fmla="*/ 236896 w 440751"/>
              <a:gd name="connsiteY116" fmla="*/ 144472 h 606651"/>
              <a:gd name="connsiteX117" fmla="*/ 242940 w 440751"/>
              <a:gd name="connsiteY117" fmla="*/ 145792 h 606651"/>
              <a:gd name="connsiteX118" fmla="*/ 247825 w 440751"/>
              <a:gd name="connsiteY118" fmla="*/ 152394 h 606651"/>
              <a:gd name="connsiteX119" fmla="*/ 243106 w 440751"/>
              <a:gd name="connsiteY119" fmla="*/ 157263 h 606651"/>
              <a:gd name="connsiteX120" fmla="*/ 232094 w 440751"/>
              <a:gd name="connsiteY120" fmla="*/ 158419 h 606651"/>
              <a:gd name="connsiteX121" fmla="*/ 229941 w 440751"/>
              <a:gd name="connsiteY121" fmla="*/ 157016 h 606651"/>
              <a:gd name="connsiteX122" fmla="*/ 235985 w 440751"/>
              <a:gd name="connsiteY122" fmla="*/ 151899 h 606651"/>
              <a:gd name="connsiteX123" fmla="*/ 222986 w 440751"/>
              <a:gd name="connsiteY123" fmla="*/ 146370 h 606651"/>
              <a:gd name="connsiteX124" fmla="*/ 236896 w 440751"/>
              <a:gd name="connsiteY124" fmla="*/ 144472 h 606651"/>
              <a:gd name="connsiteX125" fmla="*/ 176434 w 440751"/>
              <a:gd name="connsiteY125" fmla="*/ 138297 h 606651"/>
              <a:gd name="connsiteX126" fmla="*/ 158981 w 440751"/>
              <a:gd name="connsiteY126" fmla="*/ 150769 h 606651"/>
              <a:gd name="connsiteX127" fmla="*/ 151537 w 440751"/>
              <a:gd name="connsiteY127" fmla="*/ 177200 h 606651"/>
              <a:gd name="connsiteX128" fmla="*/ 159064 w 440751"/>
              <a:gd name="connsiteY128" fmla="*/ 195123 h 606651"/>
              <a:gd name="connsiteX129" fmla="*/ 185946 w 440751"/>
              <a:gd name="connsiteY129" fmla="*/ 205778 h 606651"/>
              <a:gd name="connsiteX130" fmla="*/ 206211 w 440751"/>
              <a:gd name="connsiteY130" fmla="*/ 212304 h 606651"/>
              <a:gd name="connsiteX131" fmla="*/ 213987 w 440751"/>
              <a:gd name="connsiteY131" fmla="*/ 222298 h 606651"/>
              <a:gd name="connsiteX132" fmla="*/ 217957 w 440751"/>
              <a:gd name="connsiteY132" fmla="*/ 232209 h 606651"/>
              <a:gd name="connsiteX133" fmla="*/ 220190 w 440751"/>
              <a:gd name="connsiteY133" fmla="*/ 236835 h 606651"/>
              <a:gd name="connsiteX134" fmla="*/ 219446 w 440751"/>
              <a:gd name="connsiteY134" fmla="*/ 238156 h 606651"/>
              <a:gd name="connsiteX135" fmla="*/ 207535 w 440751"/>
              <a:gd name="connsiteY135" fmla="*/ 237165 h 606651"/>
              <a:gd name="connsiteX136" fmla="*/ 148725 w 440751"/>
              <a:gd name="connsiteY136" fmla="*/ 210734 h 606651"/>
              <a:gd name="connsiteX137" fmla="*/ 144837 w 440751"/>
              <a:gd name="connsiteY137" fmla="*/ 204374 h 606651"/>
              <a:gd name="connsiteX138" fmla="*/ 144920 w 440751"/>
              <a:gd name="connsiteY138" fmla="*/ 193554 h 606651"/>
              <a:gd name="connsiteX139" fmla="*/ 142025 w 440751"/>
              <a:gd name="connsiteY139" fmla="*/ 190085 h 606651"/>
              <a:gd name="connsiteX140" fmla="*/ 120189 w 440751"/>
              <a:gd name="connsiteY140" fmla="*/ 191654 h 606651"/>
              <a:gd name="connsiteX141" fmla="*/ 101247 w 440751"/>
              <a:gd name="connsiteY141" fmla="*/ 202970 h 606651"/>
              <a:gd name="connsiteX142" fmla="*/ 100668 w 440751"/>
              <a:gd name="connsiteY142" fmla="*/ 212634 h 606651"/>
              <a:gd name="connsiteX143" fmla="*/ 110097 w 440751"/>
              <a:gd name="connsiteY143" fmla="*/ 224858 h 606651"/>
              <a:gd name="connsiteX144" fmla="*/ 133588 w 440751"/>
              <a:gd name="connsiteY144" fmla="*/ 245342 h 606651"/>
              <a:gd name="connsiteX145" fmla="*/ 164275 w 440751"/>
              <a:gd name="connsiteY145" fmla="*/ 264257 h 606651"/>
              <a:gd name="connsiteX146" fmla="*/ 190413 w 440751"/>
              <a:gd name="connsiteY146" fmla="*/ 275242 h 606651"/>
              <a:gd name="connsiteX147" fmla="*/ 225980 w 440751"/>
              <a:gd name="connsiteY147" fmla="*/ 283997 h 606651"/>
              <a:gd name="connsiteX148" fmla="*/ 242606 w 440751"/>
              <a:gd name="connsiteY148" fmla="*/ 285567 h 606651"/>
              <a:gd name="connsiteX149" fmla="*/ 267089 w 440751"/>
              <a:gd name="connsiteY149" fmla="*/ 285154 h 606651"/>
              <a:gd name="connsiteX150" fmla="*/ 294881 w 440751"/>
              <a:gd name="connsiteY150" fmla="*/ 274829 h 606651"/>
              <a:gd name="connsiteX151" fmla="*/ 317379 w 440751"/>
              <a:gd name="connsiteY151" fmla="*/ 247242 h 606651"/>
              <a:gd name="connsiteX152" fmla="*/ 311589 w 440751"/>
              <a:gd name="connsiteY152" fmla="*/ 225932 h 606651"/>
              <a:gd name="connsiteX153" fmla="*/ 285038 w 440751"/>
              <a:gd name="connsiteY153" fmla="*/ 212634 h 606651"/>
              <a:gd name="connsiteX154" fmla="*/ 275609 w 440751"/>
              <a:gd name="connsiteY154" fmla="*/ 225602 h 606651"/>
              <a:gd name="connsiteX155" fmla="*/ 275609 w 440751"/>
              <a:gd name="connsiteY155" fmla="*/ 221637 h 606651"/>
              <a:gd name="connsiteX156" fmla="*/ 276105 w 440751"/>
              <a:gd name="connsiteY156" fmla="*/ 219902 h 606651"/>
              <a:gd name="connsiteX157" fmla="*/ 274864 w 440751"/>
              <a:gd name="connsiteY157" fmla="*/ 188185 h 606651"/>
              <a:gd name="connsiteX158" fmla="*/ 262623 w 440751"/>
              <a:gd name="connsiteY158" fmla="*/ 159111 h 606651"/>
              <a:gd name="connsiteX159" fmla="*/ 254517 w 440751"/>
              <a:gd name="connsiteY159" fmla="*/ 145731 h 606651"/>
              <a:gd name="connsiteX160" fmla="*/ 221927 w 440751"/>
              <a:gd name="connsiteY160" fmla="*/ 138875 h 606651"/>
              <a:gd name="connsiteX161" fmla="*/ 202572 w 440751"/>
              <a:gd name="connsiteY161" fmla="*/ 141188 h 606651"/>
              <a:gd name="connsiteX162" fmla="*/ 176434 w 440751"/>
              <a:gd name="connsiteY162" fmla="*/ 138297 h 606651"/>
              <a:gd name="connsiteX163" fmla="*/ 211670 w 440751"/>
              <a:gd name="connsiteY163" fmla="*/ 110380 h 606651"/>
              <a:gd name="connsiteX164" fmla="*/ 261847 w 440751"/>
              <a:gd name="connsiteY164" fmla="*/ 121621 h 606651"/>
              <a:gd name="connsiteX165" fmla="*/ 301052 w 440751"/>
              <a:gd name="connsiteY165" fmla="*/ 148599 h 606651"/>
              <a:gd name="connsiteX166" fmla="*/ 303265 w 440751"/>
              <a:gd name="connsiteY166" fmla="*/ 153945 h 606651"/>
              <a:gd name="connsiteX167" fmla="*/ 306851 w 440751"/>
              <a:gd name="connsiteY167" fmla="*/ 155432 h 606651"/>
              <a:gd name="connsiteX168" fmla="*/ 331616 w 440751"/>
              <a:gd name="connsiteY168" fmla="*/ 192173 h 606651"/>
              <a:gd name="connsiteX169" fmla="*/ 342524 w 440751"/>
              <a:gd name="connsiteY169" fmla="*/ 244021 h 606651"/>
              <a:gd name="connsiteX170" fmla="*/ 332136 w 440751"/>
              <a:gd name="connsiteY170" fmla="*/ 297732 h 606651"/>
              <a:gd name="connsiteX171" fmla="*/ 313219 w 440751"/>
              <a:gd name="connsiteY171" fmla="*/ 326783 h 606651"/>
              <a:gd name="connsiteX172" fmla="*/ 304393 w 440751"/>
              <a:gd name="connsiteY172" fmla="*/ 326783 h 606651"/>
              <a:gd name="connsiteX173" fmla="*/ 280820 w 440751"/>
              <a:gd name="connsiteY173" fmla="*/ 326204 h 606651"/>
              <a:gd name="connsiteX174" fmla="*/ 279083 w 440751"/>
              <a:gd name="connsiteY174" fmla="*/ 328269 h 606651"/>
              <a:gd name="connsiteX175" fmla="*/ 275691 w 440751"/>
              <a:gd name="connsiteY175" fmla="*/ 334299 h 606651"/>
              <a:gd name="connsiteX176" fmla="*/ 252366 w 440751"/>
              <a:gd name="connsiteY176" fmla="*/ 350240 h 606651"/>
              <a:gd name="connsiteX177" fmla="*/ 244591 w 440751"/>
              <a:gd name="connsiteY177" fmla="*/ 354948 h 606651"/>
              <a:gd name="connsiteX178" fmla="*/ 239711 w 440751"/>
              <a:gd name="connsiteY178" fmla="*/ 354287 h 606651"/>
              <a:gd name="connsiteX179" fmla="*/ 240786 w 440751"/>
              <a:gd name="connsiteY179" fmla="*/ 349992 h 606651"/>
              <a:gd name="connsiteX180" fmla="*/ 258652 w 440751"/>
              <a:gd name="connsiteY180" fmla="*/ 326039 h 606651"/>
              <a:gd name="connsiteX181" fmla="*/ 261134 w 440751"/>
              <a:gd name="connsiteY181" fmla="*/ 322075 h 606651"/>
              <a:gd name="connsiteX182" fmla="*/ 266427 w 440751"/>
              <a:gd name="connsiteY182" fmla="*/ 298369 h 606651"/>
              <a:gd name="connsiteX183" fmla="*/ 263946 w 440751"/>
              <a:gd name="connsiteY183" fmla="*/ 295230 h 606651"/>
              <a:gd name="connsiteX184" fmla="*/ 260224 w 440751"/>
              <a:gd name="connsiteY184" fmla="*/ 295396 h 606651"/>
              <a:gd name="connsiteX185" fmla="*/ 251043 w 440751"/>
              <a:gd name="connsiteY185" fmla="*/ 295396 h 606651"/>
              <a:gd name="connsiteX186" fmla="*/ 233176 w 440751"/>
              <a:gd name="connsiteY186" fmla="*/ 295891 h 606651"/>
              <a:gd name="connsiteX187" fmla="*/ 228544 w 440751"/>
              <a:gd name="connsiteY187" fmla="*/ 295891 h 606651"/>
              <a:gd name="connsiteX188" fmla="*/ 218701 w 440751"/>
              <a:gd name="connsiteY188" fmla="*/ 294570 h 606651"/>
              <a:gd name="connsiteX189" fmla="*/ 195955 w 440751"/>
              <a:gd name="connsiteY189" fmla="*/ 295065 h 606651"/>
              <a:gd name="connsiteX190" fmla="*/ 184871 w 440751"/>
              <a:gd name="connsiteY190" fmla="*/ 291101 h 606651"/>
              <a:gd name="connsiteX191" fmla="*/ 169734 w 440751"/>
              <a:gd name="connsiteY191" fmla="*/ 276316 h 606651"/>
              <a:gd name="connsiteX192" fmla="*/ 163531 w 440751"/>
              <a:gd name="connsiteY192" fmla="*/ 274829 h 606651"/>
              <a:gd name="connsiteX193" fmla="*/ 155094 w 440751"/>
              <a:gd name="connsiteY193" fmla="*/ 271938 h 606651"/>
              <a:gd name="connsiteX194" fmla="*/ 144755 w 440751"/>
              <a:gd name="connsiteY194" fmla="*/ 260457 h 606651"/>
              <a:gd name="connsiteX195" fmla="*/ 136566 w 440751"/>
              <a:gd name="connsiteY195" fmla="*/ 259136 h 606651"/>
              <a:gd name="connsiteX196" fmla="*/ 129370 w 440751"/>
              <a:gd name="connsiteY196" fmla="*/ 267478 h 606651"/>
              <a:gd name="connsiteX197" fmla="*/ 133423 w 440751"/>
              <a:gd name="connsiteY197" fmla="*/ 279289 h 606651"/>
              <a:gd name="connsiteX198" fmla="*/ 144093 w 440751"/>
              <a:gd name="connsiteY198" fmla="*/ 290770 h 606651"/>
              <a:gd name="connsiteX199" fmla="*/ 145085 w 440751"/>
              <a:gd name="connsiteY199" fmla="*/ 295396 h 606651"/>
              <a:gd name="connsiteX200" fmla="*/ 141198 w 440751"/>
              <a:gd name="connsiteY200" fmla="*/ 298121 h 606651"/>
              <a:gd name="connsiteX201" fmla="*/ 131355 w 440751"/>
              <a:gd name="connsiteY201" fmla="*/ 295148 h 606651"/>
              <a:gd name="connsiteX202" fmla="*/ 121677 w 440751"/>
              <a:gd name="connsiteY202" fmla="*/ 286393 h 606651"/>
              <a:gd name="connsiteX203" fmla="*/ 116632 w 440751"/>
              <a:gd name="connsiteY203" fmla="*/ 283832 h 606651"/>
              <a:gd name="connsiteX204" fmla="*/ 99758 w 440751"/>
              <a:gd name="connsiteY204" fmla="*/ 283997 h 606651"/>
              <a:gd name="connsiteX205" fmla="*/ 85283 w 440751"/>
              <a:gd name="connsiteY205" fmla="*/ 283997 h 606651"/>
              <a:gd name="connsiteX206" fmla="*/ 83050 w 440751"/>
              <a:gd name="connsiteY206" fmla="*/ 295313 h 606651"/>
              <a:gd name="connsiteX207" fmla="*/ 99478 w 440751"/>
              <a:gd name="connsiteY207" fmla="*/ 323154 h 606651"/>
              <a:gd name="connsiteX208" fmla="*/ 83629 w 440751"/>
              <a:gd name="connsiteY208" fmla="*/ 302117 h 606651"/>
              <a:gd name="connsiteX209" fmla="*/ 71884 w 440751"/>
              <a:gd name="connsiteY209" fmla="*/ 246003 h 606651"/>
              <a:gd name="connsiteX210" fmla="*/ 107202 w 440751"/>
              <a:gd name="connsiteY210" fmla="*/ 154238 h 606651"/>
              <a:gd name="connsiteX211" fmla="*/ 211670 w 440751"/>
              <a:gd name="connsiteY211" fmla="*/ 110380 h 606651"/>
              <a:gd name="connsiteX212" fmla="*/ 23824 w 440751"/>
              <a:gd name="connsiteY212" fmla="*/ 23790 h 606651"/>
              <a:gd name="connsiteX213" fmla="*/ 23824 w 440751"/>
              <a:gd name="connsiteY213" fmla="*/ 403939 h 606651"/>
              <a:gd name="connsiteX214" fmla="*/ 416927 w 440751"/>
              <a:gd name="connsiteY214" fmla="*/ 403939 h 606651"/>
              <a:gd name="connsiteX215" fmla="*/ 416927 w 440751"/>
              <a:gd name="connsiteY215" fmla="*/ 157445 h 606651"/>
              <a:gd name="connsiteX216" fmla="*/ 311703 w 440751"/>
              <a:gd name="connsiteY216" fmla="*/ 157445 h 606651"/>
              <a:gd name="connsiteX217" fmla="*/ 306851 w 440751"/>
              <a:gd name="connsiteY217" fmla="*/ 155432 h 606651"/>
              <a:gd name="connsiteX218" fmla="*/ 303276 w 440751"/>
              <a:gd name="connsiteY218" fmla="*/ 150129 h 606651"/>
              <a:gd name="connsiteX219" fmla="*/ 301052 w 440751"/>
              <a:gd name="connsiteY219" fmla="*/ 148599 h 606651"/>
              <a:gd name="connsiteX220" fmla="*/ 299790 w 440751"/>
              <a:gd name="connsiteY220" fmla="*/ 145550 h 606651"/>
              <a:gd name="connsiteX221" fmla="*/ 299790 w 440751"/>
              <a:gd name="connsiteY221" fmla="*/ 23790 h 606651"/>
              <a:gd name="connsiteX222" fmla="*/ 23824 w 440751"/>
              <a:gd name="connsiteY222" fmla="*/ 0 h 606651"/>
              <a:gd name="connsiteX223" fmla="*/ 311703 w 440751"/>
              <a:gd name="connsiteY223" fmla="*/ 0 h 606651"/>
              <a:gd name="connsiteX224" fmla="*/ 314432 w 440751"/>
              <a:gd name="connsiteY224" fmla="*/ 330 h 606651"/>
              <a:gd name="connsiteX225" fmla="*/ 315094 w 440751"/>
              <a:gd name="connsiteY225" fmla="*/ 578 h 606651"/>
              <a:gd name="connsiteX226" fmla="*/ 317410 w 440751"/>
              <a:gd name="connsiteY226" fmla="*/ 1569 h 606651"/>
              <a:gd name="connsiteX227" fmla="*/ 318238 w 440751"/>
              <a:gd name="connsiteY227" fmla="*/ 1982 h 606651"/>
              <a:gd name="connsiteX228" fmla="*/ 320554 w 440751"/>
              <a:gd name="connsiteY228" fmla="*/ 3965 h 606651"/>
              <a:gd name="connsiteX229" fmla="*/ 320637 w 440751"/>
              <a:gd name="connsiteY229" fmla="*/ 4047 h 606651"/>
              <a:gd name="connsiteX230" fmla="*/ 437773 w 440751"/>
              <a:gd name="connsiteY230" fmla="*/ 137702 h 606651"/>
              <a:gd name="connsiteX231" fmla="*/ 440669 w 440751"/>
              <a:gd name="connsiteY231" fmla="*/ 145385 h 606651"/>
              <a:gd name="connsiteX232" fmla="*/ 440751 w 440751"/>
              <a:gd name="connsiteY232" fmla="*/ 146706 h 606651"/>
              <a:gd name="connsiteX233" fmla="*/ 440751 w 440751"/>
              <a:gd name="connsiteY233" fmla="*/ 582861 h 606651"/>
              <a:gd name="connsiteX234" fmla="*/ 416927 w 440751"/>
              <a:gd name="connsiteY234" fmla="*/ 606651 h 606651"/>
              <a:gd name="connsiteX235" fmla="*/ 23824 w 440751"/>
              <a:gd name="connsiteY235" fmla="*/ 606651 h 606651"/>
              <a:gd name="connsiteX236" fmla="*/ 0 w 440751"/>
              <a:gd name="connsiteY236" fmla="*/ 582861 h 606651"/>
              <a:gd name="connsiteX237" fmla="*/ 0 w 440751"/>
              <a:gd name="connsiteY237" fmla="*/ 23790 h 606651"/>
              <a:gd name="connsiteX238" fmla="*/ 23824 w 440751"/>
              <a:gd name="connsiteY238" fmla="*/ 0 h 6066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</a:cxnLst>
            <a:rect l="l" t="t" r="r" b="b"/>
            <a:pathLst>
              <a:path w="440751" h="606651">
                <a:moveTo>
                  <a:pt x="192669" y="452536"/>
                </a:moveTo>
                <a:cubicBezTo>
                  <a:pt x="207958" y="452536"/>
                  <a:pt x="216636" y="460053"/>
                  <a:pt x="216636" y="472526"/>
                </a:cubicBezTo>
                <a:cubicBezTo>
                  <a:pt x="216636" y="486404"/>
                  <a:pt x="206553" y="494664"/>
                  <a:pt x="190190" y="494664"/>
                </a:cubicBezTo>
                <a:cubicBezTo>
                  <a:pt x="185809" y="494664"/>
                  <a:pt x="182586" y="494499"/>
                  <a:pt x="179942" y="493838"/>
                </a:cubicBezTo>
                <a:lnTo>
                  <a:pt x="179942" y="453775"/>
                </a:lnTo>
                <a:cubicBezTo>
                  <a:pt x="182173" y="453197"/>
                  <a:pt x="186388" y="452536"/>
                  <a:pt x="192669" y="452536"/>
                </a:cubicBezTo>
                <a:close/>
                <a:moveTo>
                  <a:pt x="74161" y="452113"/>
                </a:moveTo>
                <a:cubicBezTo>
                  <a:pt x="88307" y="452361"/>
                  <a:pt x="96745" y="458550"/>
                  <a:pt x="96745" y="471095"/>
                </a:cubicBezTo>
                <a:cubicBezTo>
                  <a:pt x="96745" y="482979"/>
                  <a:pt x="87645" y="490571"/>
                  <a:pt x="72341" y="490571"/>
                </a:cubicBezTo>
                <a:lnTo>
                  <a:pt x="60263" y="490571"/>
                </a:lnTo>
                <a:lnTo>
                  <a:pt x="60263" y="453186"/>
                </a:lnTo>
                <a:cubicBezTo>
                  <a:pt x="62414" y="452773"/>
                  <a:pt x="66715" y="452113"/>
                  <a:pt x="74161" y="452113"/>
                </a:cubicBezTo>
                <a:close/>
                <a:moveTo>
                  <a:pt x="269514" y="430372"/>
                </a:moveTo>
                <a:lnTo>
                  <a:pt x="260828" y="566175"/>
                </a:lnTo>
                <a:lnTo>
                  <a:pt x="289284" y="566175"/>
                </a:lnTo>
                <a:lnTo>
                  <a:pt x="291683" y="514629"/>
                </a:lnTo>
                <a:cubicBezTo>
                  <a:pt x="292759" y="497695"/>
                  <a:pt x="293338" y="476714"/>
                  <a:pt x="294165" y="458375"/>
                </a:cubicBezTo>
                <a:lnTo>
                  <a:pt x="294496" y="458375"/>
                </a:lnTo>
                <a:cubicBezTo>
                  <a:pt x="297805" y="476135"/>
                  <a:pt x="302437" y="495465"/>
                  <a:pt x="306822" y="511325"/>
                </a:cubicBezTo>
                <a:lnTo>
                  <a:pt x="321381" y="563944"/>
                </a:lnTo>
                <a:lnTo>
                  <a:pt x="345371" y="563944"/>
                </a:lnTo>
                <a:lnTo>
                  <a:pt x="361916" y="510995"/>
                </a:lnTo>
                <a:cubicBezTo>
                  <a:pt x="367210" y="495052"/>
                  <a:pt x="372835" y="475722"/>
                  <a:pt x="377054" y="458375"/>
                </a:cubicBezTo>
                <a:lnTo>
                  <a:pt x="377633" y="458375"/>
                </a:lnTo>
                <a:cubicBezTo>
                  <a:pt x="377633" y="478118"/>
                  <a:pt x="378295" y="497860"/>
                  <a:pt x="378874" y="514216"/>
                </a:cubicBezTo>
                <a:lnTo>
                  <a:pt x="380859" y="566175"/>
                </a:lnTo>
                <a:lnTo>
                  <a:pt x="410971" y="566175"/>
                </a:lnTo>
                <a:lnTo>
                  <a:pt x="403526" y="430372"/>
                </a:lnTo>
                <a:lnTo>
                  <a:pt x="363322" y="430372"/>
                </a:lnTo>
                <a:lnTo>
                  <a:pt x="348845" y="475475"/>
                </a:lnTo>
                <a:cubicBezTo>
                  <a:pt x="344378" y="490591"/>
                  <a:pt x="339746" y="508517"/>
                  <a:pt x="335941" y="524294"/>
                </a:cubicBezTo>
                <a:lnTo>
                  <a:pt x="335279" y="524294"/>
                </a:lnTo>
                <a:cubicBezTo>
                  <a:pt x="332301" y="508351"/>
                  <a:pt x="327999" y="491417"/>
                  <a:pt x="323780" y="475722"/>
                </a:cubicBezTo>
                <a:lnTo>
                  <a:pt x="310462" y="430372"/>
                </a:lnTo>
                <a:close/>
                <a:moveTo>
                  <a:pt x="191008" y="429381"/>
                </a:moveTo>
                <a:cubicBezTo>
                  <a:pt x="172230" y="429381"/>
                  <a:pt x="158912" y="430620"/>
                  <a:pt x="149481" y="432190"/>
                </a:cubicBezTo>
                <a:lnTo>
                  <a:pt x="149481" y="566175"/>
                </a:lnTo>
                <a:lnTo>
                  <a:pt x="179923" y="566175"/>
                </a:lnTo>
                <a:lnTo>
                  <a:pt x="179923" y="517603"/>
                </a:lnTo>
                <a:cubicBezTo>
                  <a:pt x="182736" y="518016"/>
                  <a:pt x="186376" y="518181"/>
                  <a:pt x="190429" y="518181"/>
                </a:cubicBezTo>
                <a:cubicBezTo>
                  <a:pt x="208546" y="518181"/>
                  <a:pt x="224098" y="513803"/>
                  <a:pt x="234604" y="503891"/>
                </a:cubicBezTo>
                <a:cubicBezTo>
                  <a:pt x="242711" y="496208"/>
                  <a:pt x="247095" y="484974"/>
                  <a:pt x="247095" y="471675"/>
                </a:cubicBezTo>
                <a:cubicBezTo>
                  <a:pt x="247095" y="458375"/>
                  <a:pt x="241222" y="447058"/>
                  <a:pt x="232619" y="440285"/>
                </a:cubicBezTo>
                <a:cubicBezTo>
                  <a:pt x="223519" y="433016"/>
                  <a:pt x="209952" y="429381"/>
                  <a:pt x="191008" y="429381"/>
                </a:cubicBezTo>
                <a:close/>
                <a:moveTo>
                  <a:pt x="70728" y="429381"/>
                </a:moveTo>
                <a:cubicBezTo>
                  <a:pt x="54432" y="429381"/>
                  <a:pt x="39707" y="430620"/>
                  <a:pt x="29780" y="432190"/>
                </a:cubicBezTo>
                <a:lnTo>
                  <a:pt x="29780" y="566175"/>
                </a:lnTo>
                <a:lnTo>
                  <a:pt x="60222" y="566175"/>
                </a:lnTo>
                <a:lnTo>
                  <a:pt x="60222" y="512812"/>
                </a:lnTo>
                <a:lnTo>
                  <a:pt x="69570" y="512812"/>
                </a:lnTo>
                <a:cubicBezTo>
                  <a:pt x="82062" y="512977"/>
                  <a:pt x="87935" y="517603"/>
                  <a:pt x="91575" y="534537"/>
                </a:cubicBezTo>
                <a:cubicBezTo>
                  <a:pt x="95545" y="551223"/>
                  <a:pt x="98772" y="562375"/>
                  <a:pt x="101005" y="566175"/>
                </a:cubicBezTo>
                <a:lnTo>
                  <a:pt x="132523" y="566175"/>
                </a:lnTo>
                <a:cubicBezTo>
                  <a:pt x="129876" y="560971"/>
                  <a:pt x="125657" y="543211"/>
                  <a:pt x="121355" y="527846"/>
                </a:cubicBezTo>
                <a:cubicBezTo>
                  <a:pt x="117964" y="515373"/>
                  <a:pt x="112752" y="506369"/>
                  <a:pt x="103239" y="502486"/>
                </a:cubicBezTo>
                <a:lnTo>
                  <a:pt x="103239" y="501908"/>
                </a:lnTo>
                <a:cubicBezTo>
                  <a:pt x="114903" y="497695"/>
                  <a:pt x="127229" y="485800"/>
                  <a:pt x="127229" y="468453"/>
                </a:cubicBezTo>
                <a:cubicBezTo>
                  <a:pt x="127229" y="455980"/>
                  <a:pt x="122761" y="446480"/>
                  <a:pt x="114737" y="440037"/>
                </a:cubicBezTo>
                <a:cubicBezTo>
                  <a:pt x="105059" y="432355"/>
                  <a:pt x="90913" y="429381"/>
                  <a:pt x="70728" y="429381"/>
                </a:cubicBezTo>
                <a:close/>
                <a:moveTo>
                  <a:pt x="195436" y="378434"/>
                </a:moveTo>
                <a:lnTo>
                  <a:pt x="198651" y="378863"/>
                </a:lnTo>
                <a:lnTo>
                  <a:pt x="197692" y="378901"/>
                </a:lnTo>
                <a:close/>
                <a:moveTo>
                  <a:pt x="227991" y="377705"/>
                </a:moveTo>
                <a:lnTo>
                  <a:pt x="214400" y="380966"/>
                </a:lnTo>
                <a:lnTo>
                  <a:pt x="198651" y="378863"/>
                </a:lnTo>
                <a:close/>
                <a:moveTo>
                  <a:pt x="241485" y="374467"/>
                </a:moveTo>
                <a:lnTo>
                  <a:pt x="231255" y="377576"/>
                </a:lnTo>
                <a:lnTo>
                  <a:pt x="227991" y="377705"/>
                </a:lnTo>
                <a:close/>
                <a:moveTo>
                  <a:pt x="133626" y="357011"/>
                </a:moveTo>
                <a:lnTo>
                  <a:pt x="160017" y="371102"/>
                </a:lnTo>
                <a:lnTo>
                  <a:pt x="195436" y="378434"/>
                </a:lnTo>
                <a:lnTo>
                  <a:pt x="162890" y="374090"/>
                </a:lnTo>
                <a:close/>
                <a:moveTo>
                  <a:pt x="127798" y="353609"/>
                </a:moveTo>
                <a:lnTo>
                  <a:pt x="133626" y="357011"/>
                </a:lnTo>
                <a:lnTo>
                  <a:pt x="128429" y="354236"/>
                </a:lnTo>
                <a:close/>
                <a:moveTo>
                  <a:pt x="286982" y="352667"/>
                </a:moveTo>
                <a:lnTo>
                  <a:pt x="263592" y="369162"/>
                </a:lnTo>
                <a:lnTo>
                  <a:pt x="241485" y="374467"/>
                </a:lnTo>
                <a:lnTo>
                  <a:pt x="261785" y="368298"/>
                </a:lnTo>
                <a:close/>
                <a:moveTo>
                  <a:pt x="289811" y="350672"/>
                </a:moveTo>
                <a:lnTo>
                  <a:pt x="289198" y="351292"/>
                </a:lnTo>
                <a:lnTo>
                  <a:pt x="286982" y="352667"/>
                </a:lnTo>
                <a:close/>
                <a:moveTo>
                  <a:pt x="106473" y="332439"/>
                </a:moveTo>
                <a:lnTo>
                  <a:pt x="127798" y="353609"/>
                </a:lnTo>
                <a:lnTo>
                  <a:pt x="118203" y="348010"/>
                </a:lnTo>
                <a:close/>
                <a:moveTo>
                  <a:pt x="312852" y="327347"/>
                </a:moveTo>
                <a:lnTo>
                  <a:pt x="304331" y="340432"/>
                </a:lnTo>
                <a:lnTo>
                  <a:pt x="289811" y="350672"/>
                </a:lnTo>
                <a:close/>
                <a:moveTo>
                  <a:pt x="313219" y="326783"/>
                </a:moveTo>
                <a:lnTo>
                  <a:pt x="313409" y="326783"/>
                </a:lnTo>
                <a:lnTo>
                  <a:pt x="312852" y="327347"/>
                </a:lnTo>
                <a:close/>
                <a:moveTo>
                  <a:pt x="99478" y="323154"/>
                </a:moveTo>
                <a:lnTo>
                  <a:pt x="106473" y="332439"/>
                </a:lnTo>
                <a:lnTo>
                  <a:pt x="102812" y="328805"/>
                </a:lnTo>
                <a:close/>
                <a:moveTo>
                  <a:pt x="218966" y="310606"/>
                </a:moveTo>
                <a:cubicBezTo>
                  <a:pt x="220704" y="311183"/>
                  <a:pt x="222442" y="311760"/>
                  <a:pt x="224014" y="312666"/>
                </a:cubicBezTo>
                <a:cubicBezTo>
                  <a:pt x="226828" y="314397"/>
                  <a:pt x="229145" y="314726"/>
                  <a:pt x="231544" y="312007"/>
                </a:cubicBezTo>
                <a:cubicBezTo>
                  <a:pt x="232289" y="311183"/>
                  <a:pt x="235268" y="311101"/>
                  <a:pt x="235434" y="311430"/>
                </a:cubicBezTo>
                <a:cubicBezTo>
                  <a:pt x="236261" y="313161"/>
                  <a:pt x="237171" y="315468"/>
                  <a:pt x="236592" y="317116"/>
                </a:cubicBezTo>
                <a:cubicBezTo>
                  <a:pt x="235268" y="320824"/>
                  <a:pt x="231875" y="321731"/>
                  <a:pt x="227986" y="322060"/>
                </a:cubicBezTo>
                <a:cubicBezTo>
                  <a:pt x="224262" y="320742"/>
                  <a:pt x="220621" y="319506"/>
                  <a:pt x="216980" y="318270"/>
                </a:cubicBezTo>
                <a:cubicBezTo>
                  <a:pt x="216732" y="318187"/>
                  <a:pt x="216567" y="317940"/>
                  <a:pt x="216318" y="317858"/>
                </a:cubicBezTo>
                <a:cubicBezTo>
                  <a:pt x="214167" y="317775"/>
                  <a:pt x="211767" y="318023"/>
                  <a:pt x="212512" y="314644"/>
                </a:cubicBezTo>
                <a:cubicBezTo>
                  <a:pt x="213091" y="311760"/>
                  <a:pt x="216318" y="309782"/>
                  <a:pt x="218966" y="310606"/>
                </a:cubicBezTo>
                <a:close/>
                <a:moveTo>
                  <a:pt x="168056" y="160395"/>
                </a:moveTo>
                <a:cubicBezTo>
                  <a:pt x="170376" y="161884"/>
                  <a:pt x="172365" y="162712"/>
                  <a:pt x="173856" y="164118"/>
                </a:cubicBezTo>
                <a:cubicBezTo>
                  <a:pt x="177915" y="168008"/>
                  <a:pt x="182969" y="168173"/>
                  <a:pt x="187775" y="167180"/>
                </a:cubicBezTo>
                <a:cubicBezTo>
                  <a:pt x="193823" y="165939"/>
                  <a:pt x="199291" y="167594"/>
                  <a:pt x="204841" y="169083"/>
                </a:cubicBezTo>
                <a:cubicBezTo>
                  <a:pt x="205504" y="169249"/>
                  <a:pt x="206333" y="170407"/>
                  <a:pt x="206250" y="170904"/>
                </a:cubicBezTo>
                <a:cubicBezTo>
                  <a:pt x="206084" y="171897"/>
                  <a:pt x="205421" y="173221"/>
                  <a:pt x="204676" y="173469"/>
                </a:cubicBezTo>
                <a:cubicBezTo>
                  <a:pt x="201942" y="174462"/>
                  <a:pt x="199125" y="175207"/>
                  <a:pt x="196225" y="175703"/>
                </a:cubicBezTo>
                <a:cubicBezTo>
                  <a:pt x="192248" y="176448"/>
                  <a:pt x="188189" y="176696"/>
                  <a:pt x="184129" y="177358"/>
                </a:cubicBezTo>
                <a:cubicBezTo>
                  <a:pt x="182886" y="177524"/>
                  <a:pt x="181312" y="177937"/>
                  <a:pt x="180401" y="178765"/>
                </a:cubicBezTo>
                <a:cubicBezTo>
                  <a:pt x="175264" y="183399"/>
                  <a:pt x="171453" y="178682"/>
                  <a:pt x="167808" y="176531"/>
                </a:cubicBezTo>
                <a:cubicBezTo>
                  <a:pt x="163665" y="174131"/>
                  <a:pt x="163500" y="169332"/>
                  <a:pt x="164411" y="165111"/>
                </a:cubicBezTo>
                <a:cubicBezTo>
                  <a:pt x="164742" y="163456"/>
                  <a:pt x="166731" y="162050"/>
                  <a:pt x="168056" y="160395"/>
                </a:cubicBezTo>
                <a:close/>
                <a:moveTo>
                  <a:pt x="236896" y="144472"/>
                </a:moveTo>
                <a:cubicBezTo>
                  <a:pt x="238966" y="144720"/>
                  <a:pt x="241036" y="145050"/>
                  <a:pt x="242940" y="145792"/>
                </a:cubicBezTo>
                <a:cubicBezTo>
                  <a:pt x="245838" y="146948"/>
                  <a:pt x="247742" y="148846"/>
                  <a:pt x="247825" y="152394"/>
                </a:cubicBezTo>
                <a:cubicBezTo>
                  <a:pt x="247825" y="155778"/>
                  <a:pt x="245259" y="156768"/>
                  <a:pt x="243106" y="157263"/>
                </a:cubicBezTo>
                <a:cubicBezTo>
                  <a:pt x="239546" y="158089"/>
                  <a:pt x="235820" y="158171"/>
                  <a:pt x="232094" y="158419"/>
                </a:cubicBezTo>
                <a:cubicBezTo>
                  <a:pt x="231597" y="158419"/>
                  <a:pt x="230935" y="157676"/>
                  <a:pt x="229941" y="157016"/>
                </a:cubicBezTo>
                <a:cubicBezTo>
                  <a:pt x="232094" y="155200"/>
                  <a:pt x="233915" y="153632"/>
                  <a:pt x="235985" y="151899"/>
                </a:cubicBezTo>
                <a:cubicBezTo>
                  <a:pt x="232591" y="147360"/>
                  <a:pt x="227292" y="148268"/>
                  <a:pt x="222986" y="146370"/>
                </a:cubicBezTo>
                <a:cubicBezTo>
                  <a:pt x="227457" y="144307"/>
                  <a:pt x="232094" y="143812"/>
                  <a:pt x="236896" y="144472"/>
                </a:cubicBezTo>
                <a:close/>
                <a:moveTo>
                  <a:pt x="176434" y="138297"/>
                </a:moveTo>
                <a:cubicBezTo>
                  <a:pt x="168990" y="137884"/>
                  <a:pt x="161132" y="143666"/>
                  <a:pt x="158981" y="150769"/>
                </a:cubicBezTo>
                <a:cubicBezTo>
                  <a:pt x="156252" y="159524"/>
                  <a:pt x="153770" y="168362"/>
                  <a:pt x="151537" y="177200"/>
                </a:cubicBezTo>
                <a:cubicBezTo>
                  <a:pt x="149304" y="185873"/>
                  <a:pt x="151041" y="190828"/>
                  <a:pt x="159064" y="195123"/>
                </a:cubicBezTo>
                <a:cubicBezTo>
                  <a:pt x="167584" y="199584"/>
                  <a:pt x="176930" y="202475"/>
                  <a:pt x="185946" y="205778"/>
                </a:cubicBezTo>
                <a:cubicBezTo>
                  <a:pt x="192646" y="208174"/>
                  <a:pt x="199594" y="209826"/>
                  <a:pt x="206211" y="212304"/>
                </a:cubicBezTo>
                <a:cubicBezTo>
                  <a:pt x="210595" y="213873"/>
                  <a:pt x="214069" y="216599"/>
                  <a:pt x="213987" y="222298"/>
                </a:cubicBezTo>
                <a:cubicBezTo>
                  <a:pt x="213904" y="225932"/>
                  <a:pt x="215310" y="229401"/>
                  <a:pt x="217957" y="232209"/>
                </a:cubicBezTo>
                <a:cubicBezTo>
                  <a:pt x="219032" y="233448"/>
                  <a:pt x="219446" y="235265"/>
                  <a:pt x="220190" y="236835"/>
                </a:cubicBezTo>
                <a:cubicBezTo>
                  <a:pt x="219942" y="237248"/>
                  <a:pt x="219694" y="237661"/>
                  <a:pt x="219446" y="238156"/>
                </a:cubicBezTo>
                <a:cubicBezTo>
                  <a:pt x="215476" y="237826"/>
                  <a:pt x="211339" y="238239"/>
                  <a:pt x="207535" y="237165"/>
                </a:cubicBezTo>
                <a:cubicBezTo>
                  <a:pt x="186608" y="231383"/>
                  <a:pt x="166922" y="222628"/>
                  <a:pt x="148725" y="210734"/>
                </a:cubicBezTo>
                <a:cubicBezTo>
                  <a:pt x="146740" y="209495"/>
                  <a:pt x="145168" y="206687"/>
                  <a:pt x="144837" y="204374"/>
                </a:cubicBezTo>
                <a:cubicBezTo>
                  <a:pt x="144176" y="200823"/>
                  <a:pt x="144176" y="197023"/>
                  <a:pt x="144920" y="193554"/>
                </a:cubicBezTo>
                <a:cubicBezTo>
                  <a:pt x="145664" y="190333"/>
                  <a:pt x="144424" y="189920"/>
                  <a:pt x="142025" y="190085"/>
                </a:cubicBezTo>
                <a:cubicBezTo>
                  <a:pt x="134746" y="190581"/>
                  <a:pt x="127467" y="190911"/>
                  <a:pt x="120189" y="191654"/>
                </a:cubicBezTo>
                <a:cubicBezTo>
                  <a:pt x="112165" y="192480"/>
                  <a:pt x="105714" y="196115"/>
                  <a:pt x="101247" y="202970"/>
                </a:cubicBezTo>
                <a:cubicBezTo>
                  <a:pt x="99179" y="206109"/>
                  <a:pt x="98435" y="209413"/>
                  <a:pt x="100668" y="212634"/>
                </a:cubicBezTo>
                <a:cubicBezTo>
                  <a:pt x="103646" y="216929"/>
                  <a:pt x="106375" y="221389"/>
                  <a:pt x="110097" y="224858"/>
                </a:cubicBezTo>
                <a:cubicBezTo>
                  <a:pt x="117624" y="232044"/>
                  <a:pt x="125234" y="239313"/>
                  <a:pt x="133588" y="245342"/>
                </a:cubicBezTo>
                <a:cubicBezTo>
                  <a:pt x="143348" y="252363"/>
                  <a:pt x="153688" y="258640"/>
                  <a:pt x="164275" y="264257"/>
                </a:cubicBezTo>
                <a:cubicBezTo>
                  <a:pt x="172547" y="268717"/>
                  <a:pt x="181562" y="271856"/>
                  <a:pt x="190413" y="275242"/>
                </a:cubicBezTo>
                <a:cubicBezTo>
                  <a:pt x="201827" y="279620"/>
                  <a:pt x="213739" y="282593"/>
                  <a:pt x="225980" y="283997"/>
                </a:cubicBezTo>
                <a:cubicBezTo>
                  <a:pt x="231522" y="284658"/>
                  <a:pt x="237064" y="285401"/>
                  <a:pt x="242606" y="285567"/>
                </a:cubicBezTo>
                <a:cubicBezTo>
                  <a:pt x="250794" y="285732"/>
                  <a:pt x="258983" y="285814"/>
                  <a:pt x="267089" y="285154"/>
                </a:cubicBezTo>
                <a:cubicBezTo>
                  <a:pt x="277263" y="284328"/>
                  <a:pt x="286031" y="279289"/>
                  <a:pt x="294881" y="274829"/>
                </a:cubicBezTo>
                <a:cubicBezTo>
                  <a:pt x="306461" y="268965"/>
                  <a:pt x="314484" y="260375"/>
                  <a:pt x="317379" y="247242"/>
                </a:cubicBezTo>
                <a:cubicBezTo>
                  <a:pt x="319282" y="238900"/>
                  <a:pt x="318951" y="231053"/>
                  <a:pt x="311589" y="225932"/>
                </a:cubicBezTo>
                <a:cubicBezTo>
                  <a:pt x="303401" y="220398"/>
                  <a:pt x="294798" y="215277"/>
                  <a:pt x="285038" y="212634"/>
                </a:cubicBezTo>
                <a:cubicBezTo>
                  <a:pt x="283466" y="217920"/>
                  <a:pt x="281812" y="223041"/>
                  <a:pt x="275609" y="225602"/>
                </a:cubicBezTo>
                <a:cubicBezTo>
                  <a:pt x="275609" y="223867"/>
                  <a:pt x="275526" y="222711"/>
                  <a:pt x="275609" y="221637"/>
                </a:cubicBezTo>
                <a:cubicBezTo>
                  <a:pt x="275609" y="221059"/>
                  <a:pt x="275939" y="220481"/>
                  <a:pt x="276105" y="219902"/>
                </a:cubicBezTo>
                <a:cubicBezTo>
                  <a:pt x="278669" y="209165"/>
                  <a:pt x="279331" y="198592"/>
                  <a:pt x="274864" y="188185"/>
                </a:cubicBezTo>
                <a:cubicBezTo>
                  <a:pt x="270646" y="178522"/>
                  <a:pt x="267006" y="168693"/>
                  <a:pt x="262623" y="159111"/>
                </a:cubicBezTo>
                <a:cubicBezTo>
                  <a:pt x="260472" y="154321"/>
                  <a:pt x="258156" y="149200"/>
                  <a:pt x="254517" y="145731"/>
                </a:cubicBezTo>
                <a:cubicBezTo>
                  <a:pt x="245335" y="137058"/>
                  <a:pt x="233507" y="136976"/>
                  <a:pt x="221927" y="138875"/>
                </a:cubicBezTo>
                <a:cubicBezTo>
                  <a:pt x="215476" y="139949"/>
                  <a:pt x="209189" y="141849"/>
                  <a:pt x="202572" y="141188"/>
                </a:cubicBezTo>
                <a:cubicBezTo>
                  <a:pt x="193804" y="140197"/>
                  <a:pt x="185119" y="138875"/>
                  <a:pt x="176434" y="138297"/>
                </a:cubicBezTo>
                <a:close/>
                <a:moveTo>
                  <a:pt x="211670" y="110380"/>
                </a:moveTo>
                <a:cubicBezTo>
                  <a:pt x="229372" y="110834"/>
                  <a:pt x="246338" y="114788"/>
                  <a:pt x="261847" y="121621"/>
                </a:cubicBezTo>
                <a:lnTo>
                  <a:pt x="301052" y="148599"/>
                </a:lnTo>
                <a:lnTo>
                  <a:pt x="303265" y="153945"/>
                </a:lnTo>
                <a:lnTo>
                  <a:pt x="306851" y="155432"/>
                </a:lnTo>
                <a:lnTo>
                  <a:pt x="331616" y="192173"/>
                </a:lnTo>
                <a:cubicBezTo>
                  <a:pt x="338399" y="208029"/>
                  <a:pt x="342276" y="225519"/>
                  <a:pt x="342524" y="244021"/>
                </a:cubicBezTo>
                <a:cubicBezTo>
                  <a:pt x="342462" y="263431"/>
                  <a:pt x="338750" y="281499"/>
                  <a:pt x="332136" y="297732"/>
                </a:cubicBezTo>
                <a:lnTo>
                  <a:pt x="313219" y="326783"/>
                </a:lnTo>
                <a:lnTo>
                  <a:pt x="304393" y="326783"/>
                </a:lnTo>
                <a:cubicBezTo>
                  <a:pt x="296535" y="326535"/>
                  <a:pt x="288677" y="326287"/>
                  <a:pt x="280820" y="326204"/>
                </a:cubicBezTo>
                <a:cubicBezTo>
                  <a:pt x="280241" y="326122"/>
                  <a:pt x="278917" y="327691"/>
                  <a:pt x="279083" y="328269"/>
                </a:cubicBezTo>
                <a:cubicBezTo>
                  <a:pt x="279910" y="331491"/>
                  <a:pt x="278255" y="333060"/>
                  <a:pt x="275691" y="334299"/>
                </a:cubicBezTo>
                <a:cubicBezTo>
                  <a:pt x="267006" y="338346"/>
                  <a:pt x="259066" y="343385"/>
                  <a:pt x="252366" y="350240"/>
                </a:cubicBezTo>
                <a:cubicBezTo>
                  <a:pt x="250298" y="352388"/>
                  <a:pt x="247320" y="353792"/>
                  <a:pt x="244591" y="354948"/>
                </a:cubicBezTo>
                <a:cubicBezTo>
                  <a:pt x="243267" y="355444"/>
                  <a:pt x="241365" y="354535"/>
                  <a:pt x="239711" y="354287"/>
                </a:cubicBezTo>
                <a:cubicBezTo>
                  <a:pt x="240042" y="352883"/>
                  <a:pt x="239959" y="351066"/>
                  <a:pt x="240786" y="349992"/>
                </a:cubicBezTo>
                <a:cubicBezTo>
                  <a:pt x="246659" y="341898"/>
                  <a:pt x="252697" y="333969"/>
                  <a:pt x="258652" y="326039"/>
                </a:cubicBezTo>
                <a:cubicBezTo>
                  <a:pt x="259562" y="324800"/>
                  <a:pt x="260803" y="323479"/>
                  <a:pt x="261134" y="322075"/>
                </a:cubicBezTo>
                <a:cubicBezTo>
                  <a:pt x="263036" y="314228"/>
                  <a:pt x="264773" y="306298"/>
                  <a:pt x="266427" y="298369"/>
                </a:cubicBezTo>
                <a:cubicBezTo>
                  <a:pt x="266841" y="296552"/>
                  <a:pt x="266262" y="295148"/>
                  <a:pt x="263946" y="295230"/>
                </a:cubicBezTo>
                <a:cubicBezTo>
                  <a:pt x="262705" y="295313"/>
                  <a:pt x="261465" y="295396"/>
                  <a:pt x="260224" y="295396"/>
                </a:cubicBezTo>
                <a:cubicBezTo>
                  <a:pt x="257163" y="295396"/>
                  <a:pt x="254103" y="295561"/>
                  <a:pt x="251043" y="295396"/>
                </a:cubicBezTo>
                <a:cubicBezTo>
                  <a:pt x="245087" y="295065"/>
                  <a:pt x="239132" y="293248"/>
                  <a:pt x="233176" y="295891"/>
                </a:cubicBezTo>
                <a:cubicBezTo>
                  <a:pt x="231853" y="296469"/>
                  <a:pt x="230033" y="296056"/>
                  <a:pt x="228544" y="295891"/>
                </a:cubicBezTo>
                <a:cubicBezTo>
                  <a:pt x="225236" y="295478"/>
                  <a:pt x="222010" y="294570"/>
                  <a:pt x="218701" y="294570"/>
                </a:cubicBezTo>
                <a:cubicBezTo>
                  <a:pt x="211091" y="294570"/>
                  <a:pt x="203482" y="295478"/>
                  <a:pt x="195955" y="295065"/>
                </a:cubicBezTo>
                <a:cubicBezTo>
                  <a:pt x="192150" y="294817"/>
                  <a:pt x="187766" y="293496"/>
                  <a:pt x="184871" y="291101"/>
                </a:cubicBezTo>
                <a:cubicBezTo>
                  <a:pt x="179329" y="286805"/>
                  <a:pt x="174614" y="281437"/>
                  <a:pt x="169734" y="276316"/>
                </a:cubicBezTo>
                <a:cubicBezTo>
                  <a:pt x="167832" y="274333"/>
                  <a:pt x="166095" y="273673"/>
                  <a:pt x="163531" y="274829"/>
                </a:cubicBezTo>
                <a:cubicBezTo>
                  <a:pt x="159891" y="276481"/>
                  <a:pt x="157410" y="274912"/>
                  <a:pt x="155094" y="271938"/>
                </a:cubicBezTo>
                <a:cubicBezTo>
                  <a:pt x="151868" y="267891"/>
                  <a:pt x="148394" y="264091"/>
                  <a:pt x="144755" y="260457"/>
                </a:cubicBezTo>
                <a:cubicBezTo>
                  <a:pt x="142521" y="258310"/>
                  <a:pt x="139626" y="257732"/>
                  <a:pt x="136566" y="259136"/>
                </a:cubicBezTo>
                <a:cubicBezTo>
                  <a:pt x="132761" y="260705"/>
                  <a:pt x="129287" y="262770"/>
                  <a:pt x="129370" y="267478"/>
                </a:cubicBezTo>
                <a:cubicBezTo>
                  <a:pt x="129370" y="271773"/>
                  <a:pt x="130445" y="275738"/>
                  <a:pt x="133423" y="279289"/>
                </a:cubicBezTo>
                <a:cubicBezTo>
                  <a:pt x="136731" y="283336"/>
                  <a:pt x="139378" y="287879"/>
                  <a:pt x="144093" y="290770"/>
                </a:cubicBezTo>
                <a:cubicBezTo>
                  <a:pt x="145085" y="291431"/>
                  <a:pt x="145582" y="294074"/>
                  <a:pt x="145085" y="295396"/>
                </a:cubicBezTo>
                <a:cubicBezTo>
                  <a:pt x="144589" y="296634"/>
                  <a:pt x="142687" y="297873"/>
                  <a:pt x="141198" y="298121"/>
                </a:cubicBezTo>
                <a:cubicBezTo>
                  <a:pt x="137559" y="298782"/>
                  <a:pt x="134167" y="297956"/>
                  <a:pt x="131355" y="295148"/>
                </a:cubicBezTo>
                <a:cubicBezTo>
                  <a:pt x="128212" y="292092"/>
                  <a:pt x="125069" y="289118"/>
                  <a:pt x="121677" y="286393"/>
                </a:cubicBezTo>
                <a:cubicBezTo>
                  <a:pt x="120271" y="285154"/>
                  <a:pt x="118369" y="283915"/>
                  <a:pt x="116632" y="283832"/>
                </a:cubicBezTo>
                <a:cubicBezTo>
                  <a:pt x="111007" y="283584"/>
                  <a:pt x="105383" y="283915"/>
                  <a:pt x="99758" y="283997"/>
                </a:cubicBezTo>
                <a:cubicBezTo>
                  <a:pt x="95209" y="283997"/>
                  <a:pt x="90660" y="283997"/>
                  <a:pt x="85283" y="283997"/>
                </a:cubicBezTo>
                <a:cubicBezTo>
                  <a:pt x="78583" y="283584"/>
                  <a:pt x="79741" y="286475"/>
                  <a:pt x="83050" y="295313"/>
                </a:cubicBezTo>
                <a:lnTo>
                  <a:pt x="99478" y="323154"/>
                </a:lnTo>
                <a:lnTo>
                  <a:pt x="83629" y="302117"/>
                </a:lnTo>
                <a:cubicBezTo>
                  <a:pt x="75916" y="285050"/>
                  <a:pt x="72008" y="266280"/>
                  <a:pt x="71884" y="246003"/>
                </a:cubicBezTo>
                <a:cubicBezTo>
                  <a:pt x="71553" y="211147"/>
                  <a:pt x="83381" y="180008"/>
                  <a:pt x="107202" y="154238"/>
                </a:cubicBezTo>
                <a:cubicBezTo>
                  <a:pt x="135243" y="124008"/>
                  <a:pt x="170231" y="109306"/>
                  <a:pt x="211670" y="110380"/>
                </a:cubicBezTo>
                <a:close/>
                <a:moveTo>
                  <a:pt x="23824" y="23790"/>
                </a:moveTo>
                <a:lnTo>
                  <a:pt x="23824" y="403939"/>
                </a:lnTo>
                <a:lnTo>
                  <a:pt x="416927" y="403939"/>
                </a:lnTo>
                <a:lnTo>
                  <a:pt x="416927" y="157445"/>
                </a:lnTo>
                <a:lnTo>
                  <a:pt x="311703" y="157445"/>
                </a:lnTo>
                <a:lnTo>
                  <a:pt x="306851" y="155432"/>
                </a:lnTo>
                <a:lnTo>
                  <a:pt x="303276" y="150129"/>
                </a:lnTo>
                <a:lnTo>
                  <a:pt x="301052" y="148599"/>
                </a:lnTo>
                <a:lnTo>
                  <a:pt x="299790" y="145550"/>
                </a:lnTo>
                <a:lnTo>
                  <a:pt x="299790" y="23790"/>
                </a:lnTo>
                <a:close/>
                <a:moveTo>
                  <a:pt x="23824" y="0"/>
                </a:moveTo>
                <a:lnTo>
                  <a:pt x="311703" y="0"/>
                </a:lnTo>
                <a:cubicBezTo>
                  <a:pt x="312612" y="0"/>
                  <a:pt x="313522" y="165"/>
                  <a:pt x="314432" y="330"/>
                </a:cubicBezTo>
                <a:cubicBezTo>
                  <a:pt x="314681" y="413"/>
                  <a:pt x="314846" y="495"/>
                  <a:pt x="315094" y="578"/>
                </a:cubicBezTo>
                <a:cubicBezTo>
                  <a:pt x="315921" y="826"/>
                  <a:pt x="316666" y="1156"/>
                  <a:pt x="317410" y="1569"/>
                </a:cubicBezTo>
                <a:cubicBezTo>
                  <a:pt x="317659" y="1652"/>
                  <a:pt x="317990" y="1817"/>
                  <a:pt x="318238" y="1982"/>
                </a:cubicBezTo>
                <a:cubicBezTo>
                  <a:pt x="319065" y="2561"/>
                  <a:pt x="319892" y="3221"/>
                  <a:pt x="320554" y="3965"/>
                </a:cubicBezTo>
                <a:cubicBezTo>
                  <a:pt x="320637" y="4047"/>
                  <a:pt x="320637" y="4047"/>
                  <a:pt x="320637" y="4047"/>
                </a:cubicBezTo>
                <a:lnTo>
                  <a:pt x="437773" y="137702"/>
                </a:lnTo>
                <a:cubicBezTo>
                  <a:pt x="439676" y="139850"/>
                  <a:pt x="440586" y="142576"/>
                  <a:pt x="440669" y="145385"/>
                </a:cubicBezTo>
                <a:cubicBezTo>
                  <a:pt x="440669" y="145798"/>
                  <a:pt x="440751" y="146293"/>
                  <a:pt x="440751" y="146706"/>
                </a:cubicBezTo>
                <a:lnTo>
                  <a:pt x="440751" y="582861"/>
                </a:lnTo>
                <a:cubicBezTo>
                  <a:pt x="440751" y="595995"/>
                  <a:pt x="430080" y="606651"/>
                  <a:pt x="416927" y="606651"/>
                </a:cubicBezTo>
                <a:lnTo>
                  <a:pt x="23824" y="606651"/>
                </a:lnTo>
                <a:cubicBezTo>
                  <a:pt x="10671" y="606651"/>
                  <a:pt x="0" y="595995"/>
                  <a:pt x="0" y="582861"/>
                </a:cubicBezTo>
                <a:lnTo>
                  <a:pt x="0" y="23790"/>
                </a:lnTo>
                <a:cubicBezTo>
                  <a:pt x="0" y="10656"/>
                  <a:pt x="10671" y="0"/>
                  <a:pt x="2382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命令格式与帮助</a:t>
            </a:r>
          </a:p>
        </p:txBody>
      </p:sp>
      <p:sp>
        <p:nvSpPr>
          <p:cNvPr id="10" name="文本占位符 1"/>
          <p:cNvSpPr>
            <a:spLocks noGrp="1"/>
          </p:cNvSpPr>
          <p:nvPr>
            <p:ph type="body" sz="half" idx="2"/>
          </p:nvPr>
        </p:nvSpPr>
        <p:spPr>
          <a:xfrm>
            <a:off x="1840302" y="1016595"/>
            <a:ext cx="3154309" cy="515803"/>
          </a:xfrm>
        </p:spPr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终端命令格式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39954" y="251254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444151" y="1738794"/>
            <a:ext cx="7804030" cy="1413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atinLnBrk="1">
              <a:spcAft>
                <a:spcPts val="1000"/>
              </a:spcAft>
            </a:pPr>
            <a:r>
              <a:rPr lang="en-US" altLang="zh-CN" sz="1600" dirty="0">
                <a:latin typeface="Consolas" panose="020B0609020204030204" pitchFamily="49" charset="0"/>
                <a:ea typeface="宋体" panose="02010600030101010101" pitchFamily="2" charset="-122"/>
                <a:cs typeface="Times New Roman" panose="02020603050405020304" pitchFamily="18" charset="0"/>
              </a:rPr>
              <a:t>command [-options] [parameter]</a:t>
            </a:r>
            <a:endParaRPr lang="zh-CN" altLang="zh-CN" sz="1600" dirty="0">
              <a:latin typeface="Consolas" panose="020B0609020204030204" pitchFamily="49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格式说明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命令</a:t>
            </a: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>
                <a:solidFill>
                  <a:srgbClr val="0466CB"/>
                </a:solidFill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-</a:t>
            </a:r>
            <a:r>
              <a:rPr lang="en-US" altLang="zh-CN" dirty="0" err="1">
                <a:solidFill>
                  <a:srgbClr val="0466CB"/>
                </a:solidFill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选项</a:t>
            </a: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dirty="0" err="1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command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：命令名，相应功能的英文单词或单词的缩写</a:t>
            </a: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[-options]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选项，可用来对命令进行控制，也可以省略</a:t>
            </a:r>
            <a:r>
              <a:rPr lang="en-US" altLang="zh-CN" dirty="0">
                <a:latin typeface="Cambria" panose="020405030504060302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[-parameter]</a:t>
            </a:r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dirty="0" err="1">
                <a:latin typeface="宋体" panose="02010600030101010101" pitchFamily="2" charset="-122"/>
                <a:ea typeface="宋体" panose="02010600030101010101" pitchFamily="2" charset="-122"/>
                <a:cs typeface="Times New Roman" panose="02020603050405020304" pitchFamily="18" charset="0"/>
              </a:rPr>
              <a:t>传给命令的参数，也是可以忽略</a:t>
            </a:r>
            <a:endParaRPr lang="zh-CN" altLang="zh-CN" dirty="0">
              <a:latin typeface="Cambria" panose="020405030504060302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命令格式与帮助</a:t>
            </a:r>
          </a:p>
        </p:txBody>
      </p:sp>
      <p:sp>
        <p:nvSpPr>
          <p:cNvPr id="10" name="文本占位符 1"/>
          <p:cNvSpPr>
            <a:spLocks noGrp="1"/>
          </p:cNvSpPr>
          <p:nvPr>
            <p:ph type="body" sz="half" idx="2"/>
          </p:nvPr>
        </p:nvSpPr>
        <p:spPr>
          <a:xfrm>
            <a:off x="1900687" y="1081380"/>
            <a:ext cx="3154309" cy="515803"/>
          </a:xfrm>
        </p:spPr>
        <p:txBody>
          <a:bodyPr/>
          <a:lstStyle/>
          <a:p>
            <a:r>
              <a:rPr lang="zh-CN" altLang="en-US" dirty="0"/>
              <a:t>查看命令的帮助手册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39954" y="251254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2416174" y="1796959"/>
            <a:ext cx="8133931" cy="11541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1、- -help    command - -help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查看命令的帮助信息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  <a:cs typeface="Times New Roman" panose="02020603050405020304" pitchFamily="18" charset="0"/>
            </a:endParaRPr>
          </a:p>
          <a:p>
            <a:pPr>
              <a:spcBef>
                <a:spcPts val="900"/>
              </a:spcBef>
              <a:spcAft>
                <a:spcPts val="900"/>
              </a:spcAft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2、man man command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查看命令的使用手册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 man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命令可以查看linux绝大部分的命令详细使用手册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。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man的快捷键说明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：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  <a:cs typeface="Times New Roman" panose="02020603050405020304" pitchFamily="18" charset="0"/>
            </a:endParaRPr>
          </a:p>
        </p:txBody>
      </p:sp>
      <p:pic>
        <p:nvPicPr>
          <p:cNvPr id="30722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1317" y="3127496"/>
            <a:ext cx="5337175" cy="147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命令格式与帮助</a:t>
            </a:r>
          </a:p>
        </p:txBody>
      </p:sp>
      <p:sp>
        <p:nvSpPr>
          <p:cNvPr id="10" name="文本占位符 1"/>
          <p:cNvSpPr>
            <a:spLocks noGrp="1"/>
          </p:cNvSpPr>
          <p:nvPr>
            <p:ph type="body" sz="half" idx="2"/>
          </p:nvPr>
        </p:nvSpPr>
        <p:spPr>
          <a:xfrm>
            <a:off x="2533650" y="1263119"/>
            <a:ext cx="3154309" cy="515803"/>
          </a:xfrm>
        </p:spPr>
        <p:txBody>
          <a:bodyPr/>
          <a:lstStyle/>
          <a:p>
            <a:r>
              <a:rPr lang="zh-CN" altLang="en-US" dirty="0"/>
              <a:t>学习技巧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939954" y="251254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438400" y="1918038"/>
            <a:ext cx="7981950" cy="35086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linux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常用命令不用死记硬背，用多了自然就记得了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</a:p>
          <a:p>
            <a:pPr marL="342900" indent="-342900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命令可以使用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tab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补全，输入命令的前几个字母按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tab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键如果输入的没有歧义，系统会自动补全， 如果有歧义按两次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tab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键有命令提示。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曾今使用过的的命令，可用用上下箭头来回切换。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忘记了一些命令的选项参数，可以用刚才讲的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--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help,man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去查看帮助</a:t>
            </a:r>
            <a:endParaRPr lang="en-US" altLang="zh-CN" dirty="0">
              <a:latin typeface="新宋体" panose="02010609030101010101" pitchFamily="49" charset="-122"/>
              <a:ea typeface="新宋体" panose="02010609030101010101" pitchFamily="49" charset="-122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spcBef>
                <a:spcPts val="900"/>
              </a:spcBef>
              <a:spcAft>
                <a:spcPts val="900"/>
              </a:spcAft>
              <a:buFont typeface="+mj-lt"/>
              <a:buAutoNum type="arabicPeriod"/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输入了命令不想执行可以使用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ctrl+c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取消。或者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ctrl+u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  <a:cs typeface="Times New Roman" panose="02020603050405020304" pitchFamily="18" charset="0"/>
              </a:rPr>
              <a:t>将输入的内容删除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微软雅黑" panose="020B0503020204020204" pitchFamily="34" charset="-122"/>
              </a:rPr>
              <a:t>文件目录操作命令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1481401" y="1337912"/>
            <a:ext cx="3722718" cy="515803"/>
          </a:xfrm>
        </p:spPr>
        <p:txBody>
          <a:bodyPr/>
          <a:lstStyle/>
          <a:p>
            <a:r>
              <a:rPr lang="en-US" altLang="zh-CN" dirty="0"/>
              <a:t>ls</a:t>
            </a:r>
            <a:r>
              <a:rPr lang="zh-CN" altLang="en-US" dirty="0"/>
              <a:t>查看目录文件</a:t>
            </a:r>
          </a:p>
        </p:txBody>
      </p:sp>
      <p:sp>
        <p:nvSpPr>
          <p:cNvPr id="2" name="矩形 1"/>
          <p:cNvSpPr/>
          <p:nvPr/>
        </p:nvSpPr>
        <p:spPr>
          <a:xfrm>
            <a:off x="1481401" y="1853715"/>
            <a:ext cx="4304258" cy="25203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选项说明：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-a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显示隐藏的文件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-l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以列表的形式显示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-h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以人性化的方式显示文件内容大小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-R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递归显示子目录</a:t>
            </a:r>
          </a:p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文件大小计算：</a:t>
            </a:r>
          </a:p>
        </p:txBody>
      </p:sp>
      <p:pic>
        <p:nvPicPr>
          <p:cNvPr id="31746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5026" y="2059799"/>
            <a:ext cx="4415794" cy="2314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矩形 3"/>
          <p:cNvSpPr/>
          <p:nvPr/>
        </p:nvSpPr>
        <p:spPr>
          <a:xfrm>
            <a:off x="1555541" y="4482627"/>
            <a:ext cx="9678773" cy="1384995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~]# </a:t>
            </a:r>
            <a:r>
              <a:rPr lang="en-US" altLang="zh-CN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anaconda-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ks.cfg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initial-setup-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ks.cfg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original-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ks.cfg</a:t>
            </a:r>
            <a:endParaRPr lang="en-US" altLang="zh-CN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~]# </a:t>
            </a:r>
            <a:r>
              <a:rPr lang="en-US" altLang="zh-CN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 -a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                .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bash_history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.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bashrc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.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cshrc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original-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ks.cfg</a:t>
            </a:r>
            <a:endParaRPr lang="en-US" altLang="zh-CN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..               .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bash_logout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.cache   .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dbus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            .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tcshrc</a:t>
            </a:r>
            <a:endParaRPr lang="en-US" altLang="zh-CN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anaconda-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ks.cfg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.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bash_profile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.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config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initial-setup-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ks.cfg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.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xauthVbnCIX</a:t>
            </a:r>
            <a:endParaRPr lang="en-US" altLang="zh-CN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~]# 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1137214" y="1268498"/>
            <a:ext cx="3722718" cy="515803"/>
          </a:xfrm>
        </p:spPr>
        <p:txBody>
          <a:bodyPr/>
          <a:lstStyle/>
          <a:p>
            <a:r>
              <a:rPr lang="en-US" altLang="zh-CN" dirty="0"/>
              <a:t>cd</a:t>
            </a:r>
            <a:r>
              <a:rPr lang="zh-CN" altLang="en-US" dirty="0"/>
              <a:t>切换工作目录</a:t>
            </a:r>
          </a:p>
        </p:txBody>
      </p:sp>
      <p:sp>
        <p:nvSpPr>
          <p:cNvPr id="2" name="矩形 1"/>
          <p:cNvSpPr/>
          <p:nvPr/>
        </p:nvSpPr>
        <p:spPr>
          <a:xfrm>
            <a:off x="1137214" y="1926449"/>
            <a:ext cx="9917572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绝对路径、相对路径：</a:t>
            </a:r>
          </a:p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绝对路径：指的是在输入路径时，最前面是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/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或者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~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表示从 根目录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/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家目录 开始的具体目录位置</a:t>
            </a:r>
          </a:p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相对路径：指的是以当前目录开始，不以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/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或者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~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开头，表示不是以根目录或者家目录开始的目录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cd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命令可以跟相对路径或者绝对路径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cd [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路径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]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切换到指定路径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cd .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切换到当前目录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cd ..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切换到上一级目录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cd ~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切换到家目录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cd -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上一次工作目录互相切换</a:t>
            </a:r>
          </a:p>
        </p:txBody>
      </p:sp>
      <p:sp>
        <p:nvSpPr>
          <p:cNvPr id="3" name="矩形 2"/>
          <p:cNvSpPr/>
          <p:nvPr/>
        </p:nvSpPr>
        <p:spPr>
          <a:xfrm>
            <a:off x="5148649" y="3634609"/>
            <a:ext cx="5791200" cy="212365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~]#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cd /home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home]#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luohuihua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home]#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cd luohuihua/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cd ..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home]#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cd ~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~]#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cd -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/home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home]# 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2638303" y="1587714"/>
            <a:ext cx="3722718" cy="515803"/>
          </a:xfrm>
        </p:spPr>
        <p:txBody>
          <a:bodyPr/>
          <a:lstStyle/>
          <a:p>
            <a:r>
              <a:rPr lang="fr-FR" altLang="zh-CN" dirty="0"/>
              <a:t>touch</a:t>
            </a:r>
            <a:r>
              <a:rPr lang="zh-CN" altLang="fr-FR" dirty="0"/>
              <a:t>新建文件命令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2638303" y="2103517"/>
            <a:ext cx="7056983" cy="858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touch [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文件名称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touch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文件名称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[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文件名称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] touch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新建文件，可以同时新建多个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。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704204" y="3159602"/>
            <a:ext cx="6783591" cy="175432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touch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下载  公共  图片  文档  桌面  模板  视频  音乐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luohuihua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]# </a:t>
            </a:r>
            <a:r>
              <a:rPr lang="en-US" altLang="zh-CN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touch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t1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t2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luohuihua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]# </a:t>
            </a:r>
            <a:r>
              <a:rPr lang="en-US" altLang="zh-CN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</a:t>
            </a:r>
            <a:r>
              <a:rPr lang="en-US" altLang="zh-CN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t1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</a:t>
            </a:r>
            <a:r>
              <a:rPr lang="en-US" altLang="zh-CN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t2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test  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下载  公共  图片  文档  桌面  模板  视频  音乐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luohuihua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]# 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2097031" y="893676"/>
            <a:ext cx="3722718" cy="515803"/>
          </a:xfrm>
        </p:spPr>
        <p:txBody>
          <a:bodyPr/>
          <a:lstStyle/>
          <a:p>
            <a:r>
              <a:rPr lang="en-US" altLang="zh-CN" dirty="0" err="1"/>
              <a:t>mkdir</a:t>
            </a:r>
            <a:r>
              <a:rPr lang="zh-CN" altLang="en-US" dirty="0"/>
              <a:t>新建目录</a:t>
            </a:r>
          </a:p>
        </p:txBody>
      </p:sp>
      <p:sp>
        <p:nvSpPr>
          <p:cNvPr id="2" name="矩形 1"/>
          <p:cNvSpPr/>
          <p:nvPr/>
        </p:nvSpPr>
        <p:spPr>
          <a:xfrm>
            <a:off x="2586558" y="1288710"/>
            <a:ext cx="7018883" cy="16893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选项说明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：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-p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递归创建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mkdir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[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目录名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]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mkdir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-p a/b/c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在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b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目录不存在时，可以用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-p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参数同时创建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b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目录</a:t>
            </a:r>
          </a:p>
        </p:txBody>
      </p:sp>
      <p:sp>
        <p:nvSpPr>
          <p:cNvPr id="3" name="矩形 2"/>
          <p:cNvSpPr/>
          <p:nvPr/>
        </p:nvSpPr>
        <p:spPr>
          <a:xfrm>
            <a:off x="3047999" y="3107227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t1  t2  test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mkdir test</a:t>
            </a:r>
          </a:p>
          <a:p>
            <a:r>
              <a:rPr lang="zh-CN" altLang="en-US" sz="1200" dirty="0">
                <a:solidFill>
                  <a:srgbClr val="FF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mkdir: cannot create directory ‘test’: File exists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mkdir testdir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t1  t2  test 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testdir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下载  公共  图片  文档  桌面  模板  视频  音乐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luohuihua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]# </a:t>
            </a:r>
            <a:r>
              <a:rPr lang="en-US" altLang="zh-CN" sz="1200" dirty="0" err="1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mkdir</a:t>
            </a:r>
            <a:r>
              <a:rPr lang="en-US" altLang="zh-CN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-p </a:t>
            </a:r>
            <a:r>
              <a:rPr lang="en-US" altLang="zh-CN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a/b/c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luohuihua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]# ls</a:t>
            </a:r>
          </a:p>
          <a:p>
            <a:r>
              <a:rPr lang="en-US" altLang="zh-CN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Desktop  t1  t2  test  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testdir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下载  公共  图片  文档  桌面  模板  视频  音乐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1942675" y="832509"/>
            <a:ext cx="3722718" cy="515803"/>
          </a:xfrm>
        </p:spPr>
        <p:txBody>
          <a:bodyPr/>
          <a:lstStyle/>
          <a:p>
            <a:r>
              <a:rPr lang="en-US" altLang="zh-CN" dirty="0" err="1"/>
              <a:t>rmdir</a:t>
            </a:r>
            <a:r>
              <a:rPr lang="zh-CN" altLang="en-US" dirty="0"/>
              <a:t>删除目录</a:t>
            </a:r>
          </a:p>
        </p:txBody>
      </p:sp>
      <p:sp>
        <p:nvSpPr>
          <p:cNvPr id="2" name="矩形 1"/>
          <p:cNvSpPr/>
          <p:nvPr/>
        </p:nvSpPr>
        <p:spPr>
          <a:xfrm>
            <a:off x="2336926" y="1090410"/>
            <a:ext cx="6656933" cy="13388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选项说明：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-p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递归</a:t>
            </a:r>
            <a:r>
              <a:rPr lang="zh-CN" altLang="en-US" dirty="0">
                <a:latin typeface="新宋体" panose="02010609030101010101" pitchFamily="49" charset="-122"/>
                <a:ea typeface="新宋体" panose="02010609030101010101" pitchFamily="49" charset="-122"/>
              </a:rPr>
              <a:t>删除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rmdir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[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目录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]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注意：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rmdir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只能删除空目录，非空目录无法删除。</a:t>
            </a:r>
          </a:p>
        </p:txBody>
      </p:sp>
      <p:sp>
        <p:nvSpPr>
          <p:cNvPr id="3" name="矩形 2"/>
          <p:cNvSpPr/>
          <p:nvPr/>
        </p:nvSpPr>
        <p:spPr>
          <a:xfrm>
            <a:off x="2722642" y="2558437"/>
            <a:ext cx="6096000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Desktop  t1  t2  test 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testdir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rmdir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testdir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ls</a:t>
            </a:r>
          </a:p>
          <a:p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Desktop  t1  t2  test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rmdir a</a:t>
            </a:r>
          </a:p>
          <a:p>
            <a:r>
              <a:rPr lang="zh-CN" altLang="en-US" sz="1200" dirty="0">
                <a:solidFill>
                  <a:srgbClr val="C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rmdir: failed to remove ‘a’: Directory not empty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rmdir -p a</a:t>
            </a:r>
          </a:p>
          <a:p>
            <a:r>
              <a:rPr lang="zh-CN" altLang="en-US" sz="1200" dirty="0">
                <a:solidFill>
                  <a:srgbClr val="C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rmdir: failed to remove ‘a’: Directory not empty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rmdir -p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a/b/c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t1  t2  test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1962658" y="900288"/>
            <a:ext cx="3722718" cy="515803"/>
          </a:xfrm>
        </p:spPr>
        <p:txBody>
          <a:bodyPr/>
          <a:lstStyle/>
          <a:p>
            <a:r>
              <a:rPr lang="en-US" altLang="zh-CN" dirty="0" err="1"/>
              <a:t>rm</a:t>
            </a:r>
            <a:r>
              <a:rPr lang="zh-CN" altLang="en-US" dirty="0"/>
              <a:t>删除文件或目录</a:t>
            </a:r>
          </a:p>
        </p:txBody>
      </p:sp>
      <p:sp>
        <p:nvSpPr>
          <p:cNvPr id="2" name="矩形 1"/>
          <p:cNvSpPr/>
          <p:nvPr/>
        </p:nvSpPr>
        <p:spPr>
          <a:xfrm>
            <a:off x="2380014" y="1416091"/>
            <a:ext cx="6599783" cy="1273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选项说明：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-r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递归地删除目录下的内容，删除文件夹时必须加此参数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-f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强制删除，忽略不存在的文件，无需提示</a:t>
            </a:r>
          </a:p>
        </p:txBody>
      </p:sp>
      <p:sp>
        <p:nvSpPr>
          <p:cNvPr id="3" name="矩形 2"/>
          <p:cNvSpPr/>
          <p:nvPr/>
        </p:nvSpPr>
        <p:spPr>
          <a:xfrm>
            <a:off x="2883797" y="2819357"/>
            <a:ext cx="6096000" cy="304698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t1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t2  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t1</a:t>
            </a:r>
          </a:p>
          <a:p>
            <a:r>
              <a:rPr lang="zh-CN" altLang="en-US" sz="1200" dirty="0">
                <a:solidFill>
                  <a:schemeClr val="accent4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rm: remove regular empty file ‘t1’? </a:t>
            </a:r>
            <a:r>
              <a:rPr lang="zh-CN" altLang="en-US" sz="1200" dirty="0">
                <a:solidFill>
                  <a:srgbClr val="00B05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y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t2  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 -f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t2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test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mkdir -p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a/b/c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Desktop  test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rm -rf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a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test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2"/>
          </p:nvPr>
        </p:nvSpPr>
        <p:spPr>
          <a:xfrm>
            <a:off x="6015511" y="1608930"/>
            <a:ext cx="5124828" cy="4445881"/>
          </a:xfrm>
        </p:spPr>
        <p:txBody>
          <a:bodyPr/>
          <a:lstStyle/>
          <a:p>
            <a:pPr lvl="0">
              <a:spcBef>
                <a:spcPts val="0"/>
              </a:spcBef>
            </a:pPr>
            <a:r>
              <a:rPr lang="zh-CN" altLang="en-US" dirty="0"/>
              <a:t>操作系统简介</a:t>
            </a:r>
          </a:p>
          <a:p>
            <a:pPr lvl="0">
              <a:spcBef>
                <a:spcPts val="0"/>
              </a:spcBef>
            </a:pPr>
            <a:r>
              <a:rPr lang="en-US" altLang="zh-CN" dirty="0"/>
              <a:t>Linux</a:t>
            </a:r>
            <a:r>
              <a:rPr lang="zh-CN" altLang="en-US" dirty="0"/>
              <a:t>简介</a:t>
            </a:r>
          </a:p>
          <a:p>
            <a:pPr lvl="0">
              <a:spcBef>
                <a:spcPts val="0"/>
              </a:spcBef>
            </a:pPr>
            <a:r>
              <a:rPr lang="zh-CN" altLang="en-US" dirty="0"/>
              <a:t>虚拟机安装</a:t>
            </a:r>
          </a:p>
          <a:p>
            <a:pPr lvl="0">
              <a:spcBef>
                <a:spcPts val="0"/>
              </a:spcBef>
            </a:pPr>
            <a:r>
              <a:rPr lang="zh-CN" altLang="en-US" dirty="0"/>
              <a:t>文件和目录介绍</a:t>
            </a:r>
          </a:p>
          <a:p>
            <a:pPr lvl="0">
              <a:spcBef>
                <a:spcPts val="0"/>
              </a:spcBef>
            </a:pPr>
            <a:r>
              <a:rPr lang="zh-CN" altLang="en-US" dirty="0"/>
              <a:t>命令格式与帮助</a:t>
            </a:r>
          </a:p>
          <a:p>
            <a:pPr lvl="0">
              <a:spcBef>
                <a:spcPts val="0"/>
              </a:spcBef>
            </a:pPr>
            <a:r>
              <a:rPr lang="zh-CN" altLang="en-US" dirty="0"/>
              <a:t>文件目录操作命令</a:t>
            </a:r>
            <a:endParaRPr lang="zh-CN" altLang="zh-CN" dirty="0"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1945710" y="808325"/>
            <a:ext cx="3722718" cy="515803"/>
          </a:xfrm>
        </p:spPr>
        <p:txBody>
          <a:bodyPr/>
          <a:lstStyle/>
          <a:p>
            <a:r>
              <a:rPr lang="en-US" altLang="zh-CN" dirty="0"/>
              <a:t>mv</a:t>
            </a:r>
            <a:r>
              <a:rPr lang="zh-CN" altLang="en-US" dirty="0"/>
              <a:t>移动和重命名</a:t>
            </a:r>
          </a:p>
        </p:txBody>
      </p:sp>
      <p:sp>
        <p:nvSpPr>
          <p:cNvPr id="2" name="矩形 1"/>
          <p:cNvSpPr/>
          <p:nvPr/>
        </p:nvSpPr>
        <p:spPr>
          <a:xfrm>
            <a:off x="2454261" y="1194732"/>
            <a:ext cx="6428333" cy="2104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选项说明：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-f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覆盖前不询问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覆盖前询问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-n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不覆盖已经存在的文件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mv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命令在同一个文件夹下移动文件，即重命名功能。</a:t>
            </a:r>
          </a:p>
        </p:txBody>
      </p:sp>
      <p:sp>
        <p:nvSpPr>
          <p:cNvPr id="3" name="矩形 2"/>
          <p:cNvSpPr/>
          <p:nvPr/>
        </p:nvSpPr>
        <p:spPr>
          <a:xfrm>
            <a:off x="2959742" y="3429000"/>
            <a:ext cx="6096000" cy="230832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test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mkdir testdir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test  testdir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mv test testdir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testdir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cd testdir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testdir]#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testdir]# 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1842631" y="821410"/>
            <a:ext cx="3722718" cy="515803"/>
          </a:xfrm>
        </p:spPr>
        <p:txBody>
          <a:bodyPr/>
          <a:lstStyle/>
          <a:p>
            <a:r>
              <a:rPr lang="en-US" altLang="zh-CN" dirty="0" err="1"/>
              <a:t>cp</a:t>
            </a:r>
            <a:r>
              <a:rPr lang="zh-CN" altLang="en-US" dirty="0"/>
              <a:t>复制</a:t>
            </a:r>
          </a:p>
        </p:txBody>
      </p:sp>
      <p:sp>
        <p:nvSpPr>
          <p:cNvPr id="2" name="矩形 1"/>
          <p:cNvSpPr/>
          <p:nvPr/>
        </p:nvSpPr>
        <p:spPr>
          <a:xfrm>
            <a:off x="2255932" y="1207817"/>
            <a:ext cx="6618833" cy="16893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选项说明：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i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覆盖前提示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-r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若给出的源文件是目录文件，则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cp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将递归复制该目录下的所有子目录和文件， 目标文件必须为一个</a:t>
            </a:r>
          </a:p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目录名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cp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src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des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如果是复制文件夹，则加上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-r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选项</a:t>
            </a:r>
          </a:p>
        </p:txBody>
      </p:sp>
      <p:sp>
        <p:nvSpPr>
          <p:cNvPr id="3" name="矩形 2"/>
          <p:cNvSpPr/>
          <p:nvPr/>
        </p:nvSpPr>
        <p:spPr>
          <a:xfrm>
            <a:off x="2619866" y="3160328"/>
            <a:ext cx="6096000" cy="212365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testdir]#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cp test ../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test1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testdir]#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testdir]#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cd ..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</a:t>
            </a:r>
            <a:r>
              <a:rPr lang="zh-CN" altLang="en-US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test1  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testdir  下载  公共  图片  文档  桌面  模板  视频  音乐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luohuihua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]# </a:t>
            </a:r>
            <a:r>
              <a:rPr lang="en-US" altLang="zh-CN" sz="1200" dirty="0" err="1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cp</a:t>
            </a:r>
            <a:r>
              <a:rPr lang="en-US" altLang="zh-CN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-r </a:t>
            </a:r>
            <a:r>
              <a:rPr lang="en-US" altLang="zh-CN" sz="1200" dirty="0" err="1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testdir</a:t>
            </a:r>
            <a:r>
              <a:rPr lang="en-US" altLang="zh-CN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testdir2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luohuihua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]# </a:t>
            </a:r>
            <a:r>
              <a:rPr lang="en-US" altLang="zh-CN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test1  </a:t>
            </a:r>
            <a:r>
              <a:rPr lang="en-US" altLang="zh-CN" sz="1200" dirty="0" err="1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testdir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</a:t>
            </a:r>
            <a:r>
              <a:rPr lang="en-US" altLang="zh-CN" sz="1200" dirty="0">
                <a:solidFill>
                  <a:srgbClr val="FFFF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testdir2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</a:t>
            </a:r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下载  公共  图片  文档  桌面  模板  视频  音乐</a:t>
            </a:r>
          </a:p>
          <a:p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root@localhost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sz="1200" dirty="0" err="1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luohuihua</a:t>
            </a:r>
            <a:r>
              <a:rPr lang="en-US" altLang="zh-CN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]# 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973011" y="891102"/>
            <a:ext cx="3722718" cy="515803"/>
          </a:xfrm>
        </p:spPr>
        <p:txBody>
          <a:bodyPr/>
          <a:lstStyle/>
          <a:p>
            <a:r>
              <a:rPr lang="en-US" altLang="zh-CN" dirty="0"/>
              <a:t>cat</a:t>
            </a:r>
            <a:r>
              <a:rPr lang="zh-CN" altLang="en-US" dirty="0"/>
              <a:t>查看文件内容、合并文件</a:t>
            </a:r>
            <a:r>
              <a:rPr lang="en-US" altLang="zh-CN" dirty="0"/>
              <a:t>(1)</a:t>
            </a: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1352573" y="1406905"/>
            <a:ext cx="434039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选项说明：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-n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输出行编号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-s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不输出多行空行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-b 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对非空行进行编号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cat [-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nsb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] filename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查看文件的内容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cat filename1 filename2 &gt; filename 将filename1 和filename2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的文件合并写入到filename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文件中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072529" y="1406905"/>
            <a:ext cx="5238434" cy="3970318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test1  testdir  testdir2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cat test1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this first line</a:t>
            </a: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this second line</a:t>
            </a: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this other text</a:t>
            </a: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this other line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cat -n test1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1	this first line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2	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3	this second line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4	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5	this other text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6	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7	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8	this other line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5" name="矩形 4"/>
          <p:cNvSpPr/>
          <p:nvPr/>
        </p:nvSpPr>
        <p:spPr>
          <a:xfrm>
            <a:off x="826871" y="1729465"/>
            <a:ext cx="4810344" cy="3231654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cat -s test1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this first line</a:t>
            </a: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this second line</a:t>
            </a: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this other text</a:t>
            </a: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this other line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cat -nsb test1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1	this first line</a:t>
            </a: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2	this second line</a:t>
            </a: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3	this other text</a:t>
            </a:r>
          </a:p>
          <a:p>
            <a:endParaRPr lang="zh-CN" altLang="en-US" sz="1200" dirty="0">
              <a:solidFill>
                <a:schemeClr val="bg1"/>
              </a:solidFill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 4	this other line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</a:p>
        </p:txBody>
      </p:sp>
      <p:sp>
        <p:nvSpPr>
          <p:cNvPr id="6" name="矩形 5"/>
          <p:cNvSpPr/>
          <p:nvPr/>
        </p:nvSpPr>
        <p:spPr>
          <a:xfrm>
            <a:off x="826871" y="998069"/>
            <a:ext cx="3749744" cy="36933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1000"/>
              </a:spcBef>
              <a:buFont typeface="Wingdings" panose="05000000000000000000" pitchFamily="2" charset="2"/>
              <a:buNone/>
            </a:pP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cat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查看文件内容、合并文件</a:t>
            </a:r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(2)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931797" y="1729465"/>
            <a:ext cx="6096000" cy="286232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test1  test2  testdir  testdir2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cat test1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file1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cat test2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file2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cat test1 test2 &gt; test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Desktop  test  test1  test2  testdir  testdir2  下载  公共  图片  文档  桌面  模板  视频  音乐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cat test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file1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file2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1821911" y="841564"/>
            <a:ext cx="3722718" cy="515803"/>
          </a:xfrm>
        </p:spPr>
        <p:txBody>
          <a:bodyPr/>
          <a:lstStyle/>
          <a:p>
            <a:r>
              <a:rPr lang="en-US" altLang="zh-CN" dirty="0"/>
              <a:t>more</a:t>
            </a:r>
            <a:r>
              <a:rPr lang="zh-CN" altLang="en-US" dirty="0"/>
              <a:t>查看文件内容（分页查看）</a:t>
            </a:r>
          </a:p>
        </p:txBody>
      </p:sp>
      <p:sp>
        <p:nvSpPr>
          <p:cNvPr id="2" name="矩形 1"/>
          <p:cNvSpPr/>
          <p:nvPr/>
        </p:nvSpPr>
        <p:spPr>
          <a:xfrm>
            <a:off x="2184221" y="1240584"/>
            <a:ext cx="612353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more filename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查看filename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文件的内容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pic>
        <p:nvPicPr>
          <p:cNvPr id="32770" name="Pi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87644" y="1755976"/>
            <a:ext cx="5337175" cy="1435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矩形 2"/>
          <p:cNvSpPr/>
          <p:nvPr/>
        </p:nvSpPr>
        <p:spPr>
          <a:xfrm>
            <a:off x="2687644" y="3643827"/>
            <a:ext cx="6096000" cy="830997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more test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file1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file2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1828183" y="822441"/>
            <a:ext cx="3722718" cy="515803"/>
          </a:xfrm>
        </p:spPr>
        <p:txBody>
          <a:bodyPr/>
          <a:lstStyle/>
          <a:p>
            <a:r>
              <a:rPr lang="en-US" altLang="zh-CN" dirty="0"/>
              <a:t>history</a:t>
            </a:r>
            <a:r>
              <a:rPr lang="zh-CN" altLang="en-US" dirty="0"/>
              <a:t>查看历史命令</a:t>
            </a:r>
          </a:p>
        </p:txBody>
      </p:sp>
      <p:sp>
        <p:nvSpPr>
          <p:cNvPr id="2" name="矩形 1"/>
          <p:cNvSpPr/>
          <p:nvPr/>
        </p:nvSpPr>
        <p:spPr>
          <a:xfrm>
            <a:off x="2363127" y="1191595"/>
            <a:ext cx="5190083" cy="8583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history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查看历史命令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history -c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删除历史命令记录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695173" y="2210496"/>
            <a:ext cx="6096000" cy="2677656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[root@localhost luohuihua]# </a:t>
            </a:r>
            <a:r>
              <a:rPr lang="zh-CN" altLang="en-US" sz="1200" dirty="0">
                <a:solidFill>
                  <a:schemeClr val="accent6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history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1  passwd luohuihua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2  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3  exit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4  yum update -y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5  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6  cd /home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7  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8  cd luohuihua/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 9  ls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10  ls -a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11  ls -l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12  ls -h</a:t>
            </a:r>
          </a:p>
          <a:p>
            <a:r>
              <a:rPr lang="zh-CN" altLang="en-US" sz="1200" dirty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   13  ls -lh</a:t>
            </a: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 dirty="0"/>
              <a:t>文件目录操作命令</a:t>
            </a:r>
          </a:p>
        </p:txBody>
      </p:sp>
      <p:sp>
        <p:nvSpPr>
          <p:cNvPr id="12" name="文本占位符 1"/>
          <p:cNvSpPr>
            <a:spLocks noGrp="1"/>
          </p:cNvSpPr>
          <p:nvPr>
            <p:ph type="body" sz="half" idx="2"/>
          </p:nvPr>
        </p:nvSpPr>
        <p:spPr>
          <a:xfrm>
            <a:off x="1680856" y="929372"/>
            <a:ext cx="3722718" cy="515803"/>
          </a:xfrm>
        </p:spPr>
        <p:txBody>
          <a:bodyPr/>
          <a:lstStyle/>
          <a:p>
            <a:r>
              <a:rPr lang="en-US" altLang="zh-CN" dirty="0" err="1"/>
              <a:t>sudo</a:t>
            </a:r>
            <a:r>
              <a:rPr lang="zh-CN" altLang="en-US" dirty="0"/>
              <a:t>获得</a:t>
            </a:r>
            <a:r>
              <a:rPr lang="en-US" altLang="zh-CN" dirty="0"/>
              <a:t>root</a:t>
            </a:r>
            <a:r>
              <a:rPr lang="zh-CN" altLang="en-US" dirty="0"/>
              <a:t>权限</a:t>
            </a:r>
          </a:p>
        </p:txBody>
      </p:sp>
      <p:sp>
        <p:nvSpPr>
          <p:cNvPr id="2" name="矩形 1"/>
          <p:cNvSpPr/>
          <p:nvPr/>
        </p:nvSpPr>
        <p:spPr>
          <a:xfrm>
            <a:off x="2086296" y="1445175"/>
            <a:ext cx="842930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ubuntu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 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默认是不能以root账号登录系统，那么遇到需要root权限的怎么办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？</a:t>
            </a:r>
            <a:endParaRPr lang="zh-CN" altLang="zh-CN" dirty="0">
              <a:latin typeface="新宋体" panose="02010609030101010101" pitchFamily="49" charset="-122"/>
              <a:ea typeface="新宋体" panose="02010609030101010101" pitchFamily="49" charset="-122"/>
            </a:endParaRPr>
          </a:p>
          <a:p>
            <a:pPr>
              <a:lnSpc>
                <a:spcPct val="150000"/>
              </a:lnSpc>
            </a:pP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那么这个时候只要在命令前面加上</a:t>
            </a:r>
            <a:r>
              <a:rPr lang="en-US" altLang="zh-CN" dirty="0" err="1">
                <a:latin typeface="新宋体" panose="02010609030101010101" pitchFamily="49" charset="-122"/>
                <a:ea typeface="新宋体" panose="02010609030101010101" pitchFamily="49" charset="-122"/>
              </a:rPr>
              <a:t>sudo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，就可以获得</a:t>
            </a:r>
            <a:r>
              <a:rPr lang="en-US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root</a:t>
            </a:r>
            <a:r>
              <a:rPr lang="zh-CN" altLang="zh-CN" dirty="0">
                <a:latin typeface="新宋体" panose="02010609030101010101" pitchFamily="49" charset="-122"/>
                <a:ea typeface="新宋体" panose="02010609030101010101" pitchFamily="49" charset="-122"/>
              </a:rPr>
              <a:t>权限。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小结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系统安装与常用命令介绍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half" idx="10"/>
          </p:nvPr>
        </p:nvSpPr>
        <p:spPr/>
        <p:txBody>
          <a:bodyPr/>
          <a:lstStyle/>
          <a:p>
            <a:r>
              <a:rPr lang="zh-CN" altLang="en-US" dirty="0"/>
              <a:t>操作系统简介</a:t>
            </a:r>
          </a:p>
          <a:p>
            <a:r>
              <a:rPr lang="en-US" altLang="zh-CN" dirty="0"/>
              <a:t>Linux</a:t>
            </a:r>
            <a:r>
              <a:rPr lang="zh-CN" altLang="en-US" dirty="0"/>
              <a:t>简介</a:t>
            </a:r>
          </a:p>
          <a:p>
            <a:r>
              <a:rPr lang="zh-CN" altLang="en-US" dirty="0"/>
              <a:t>虚拟机安装</a:t>
            </a:r>
          </a:p>
          <a:p>
            <a:r>
              <a:rPr lang="zh-CN" altLang="en-US" dirty="0"/>
              <a:t>文件和目录介绍</a:t>
            </a:r>
          </a:p>
          <a:p>
            <a:r>
              <a:rPr lang="zh-CN" altLang="en-US" dirty="0"/>
              <a:t>命令格式与帮助</a:t>
            </a:r>
          </a:p>
          <a:p>
            <a:r>
              <a:rPr lang="zh-CN" altLang="en-US" dirty="0"/>
              <a:t>文件目录操作命令</a:t>
            </a:r>
            <a:endParaRPr lang="en-US" altLang="zh-CN" dirty="0"/>
          </a:p>
        </p:txBody>
      </p:sp>
      <p:sp>
        <p:nvSpPr>
          <p:cNvPr id="6" name="文本占位符 5"/>
          <p:cNvSpPr>
            <a:spLocks noGrp="1"/>
          </p:cNvSpPr>
          <p:nvPr>
            <p:ph type="body" sz="half" idx="11"/>
          </p:nvPr>
        </p:nvSpPr>
        <p:spPr/>
        <p:txBody>
          <a:bodyPr/>
          <a:lstStyle/>
          <a:p>
            <a:r>
              <a:rPr lang="zh-CN" altLang="en-US"/>
              <a:t>小结</a:t>
            </a:r>
          </a:p>
        </p:txBody>
      </p:sp>
      <p:grpSp>
        <p:nvGrpSpPr>
          <p:cNvPr id="7" name="e9d22316-cac0-4e89-ad27-7a5d16076787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/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1258031" y="1842532"/>
            <a:ext cx="3381396" cy="3083696"/>
            <a:chOff x="3589338" y="1117601"/>
            <a:chExt cx="5030788" cy="4587875"/>
          </a:xfrm>
        </p:grpSpPr>
        <p:sp>
          <p:nvSpPr>
            <p:cNvPr id="8" name="ïsľîdê"/>
            <p:cNvSpPr/>
            <p:nvPr/>
          </p:nvSpPr>
          <p:spPr bwMode="auto">
            <a:xfrm>
              <a:off x="5748338" y="3479801"/>
              <a:ext cx="1665288" cy="1614488"/>
            </a:xfrm>
            <a:custGeom>
              <a:avLst/>
              <a:gdLst>
                <a:gd name="T0" fmla="*/ 91 w 98"/>
                <a:gd name="T1" fmla="*/ 40 h 95"/>
                <a:gd name="T2" fmla="*/ 75 w 98"/>
                <a:gd name="T3" fmla="*/ 13 h 95"/>
                <a:gd name="T4" fmla="*/ 75 w 98"/>
                <a:gd name="T5" fmla="*/ 0 h 95"/>
                <a:gd name="T6" fmla="*/ 22 w 98"/>
                <a:gd name="T7" fmla="*/ 1 h 95"/>
                <a:gd name="T8" fmla="*/ 22 w 98"/>
                <a:gd name="T9" fmla="*/ 13 h 95"/>
                <a:gd name="T10" fmla="*/ 6 w 98"/>
                <a:gd name="T11" fmla="*/ 40 h 95"/>
                <a:gd name="T12" fmla="*/ 25 w 98"/>
                <a:gd name="T13" fmla="*/ 65 h 95"/>
                <a:gd name="T14" fmla="*/ 30 w 98"/>
                <a:gd name="T15" fmla="*/ 77 h 95"/>
                <a:gd name="T16" fmla="*/ 48 w 98"/>
                <a:gd name="T17" fmla="*/ 95 h 95"/>
                <a:gd name="T18" fmla="*/ 63 w 98"/>
                <a:gd name="T19" fmla="*/ 77 h 95"/>
                <a:gd name="T20" fmla="*/ 67 w 98"/>
                <a:gd name="T21" fmla="*/ 69 h 95"/>
                <a:gd name="T22" fmla="*/ 91 w 98"/>
                <a:gd name="T23" fmla="*/ 4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8" h="95">
                  <a:moveTo>
                    <a:pt x="91" y="40"/>
                  </a:moveTo>
                  <a:cubicBezTo>
                    <a:pt x="80" y="33"/>
                    <a:pt x="75" y="14"/>
                    <a:pt x="75" y="13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3"/>
                    <a:pt x="17" y="33"/>
                    <a:pt x="6" y="40"/>
                  </a:cubicBezTo>
                  <a:cubicBezTo>
                    <a:pt x="0" y="43"/>
                    <a:pt x="12" y="55"/>
                    <a:pt x="25" y="65"/>
                  </a:cubicBezTo>
                  <a:cubicBezTo>
                    <a:pt x="30" y="77"/>
                    <a:pt x="30" y="77"/>
                    <a:pt x="30" y="77"/>
                  </a:cubicBezTo>
                  <a:cubicBezTo>
                    <a:pt x="48" y="95"/>
                    <a:pt x="48" y="95"/>
                    <a:pt x="48" y="95"/>
                  </a:cubicBezTo>
                  <a:cubicBezTo>
                    <a:pt x="63" y="77"/>
                    <a:pt x="63" y="77"/>
                    <a:pt x="63" y="77"/>
                  </a:cubicBezTo>
                  <a:cubicBezTo>
                    <a:pt x="67" y="69"/>
                    <a:pt x="67" y="69"/>
                    <a:pt x="67" y="69"/>
                  </a:cubicBezTo>
                  <a:cubicBezTo>
                    <a:pt x="82" y="58"/>
                    <a:pt x="98" y="44"/>
                    <a:pt x="91" y="40"/>
                  </a:cubicBezTo>
                </a:path>
              </a:pathLst>
            </a:custGeom>
            <a:solidFill>
              <a:srgbClr val="FFD7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iṥḷîḓè"/>
            <p:cNvSpPr/>
            <p:nvPr/>
          </p:nvSpPr>
          <p:spPr bwMode="auto">
            <a:xfrm>
              <a:off x="5680075" y="2409826"/>
              <a:ext cx="220663" cy="798513"/>
            </a:xfrm>
            <a:custGeom>
              <a:avLst/>
              <a:gdLst>
                <a:gd name="T0" fmla="*/ 13 w 13"/>
                <a:gd name="T1" fmla="*/ 40 h 47"/>
                <a:gd name="T2" fmla="*/ 3 w 13"/>
                <a:gd name="T3" fmla="*/ 31 h 47"/>
                <a:gd name="T4" fmla="*/ 6 w 13"/>
                <a:gd name="T5" fmla="*/ 1 h 47"/>
                <a:gd name="T6" fmla="*/ 11 w 13"/>
                <a:gd name="T7" fmla="*/ 3 h 47"/>
                <a:gd name="T8" fmla="*/ 13 w 13"/>
                <a:gd name="T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7">
                  <a:moveTo>
                    <a:pt x="13" y="40"/>
                  </a:moveTo>
                  <a:cubicBezTo>
                    <a:pt x="13" y="40"/>
                    <a:pt x="7" y="47"/>
                    <a:pt x="3" y="31"/>
                  </a:cubicBezTo>
                  <a:cubicBezTo>
                    <a:pt x="0" y="13"/>
                    <a:pt x="0" y="3"/>
                    <a:pt x="6" y="1"/>
                  </a:cubicBezTo>
                  <a:cubicBezTo>
                    <a:pt x="10" y="0"/>
                    <a:pt x="11" y="3"/>
                    <a:pt x="11" y="3"/>
                  </a:cubicBezTo>
                  <a:lnTo>
                    <a:pt x="13" y="40"/>
                  </a:lnTo>
                  <a:close/>
                </a:path>
              </a:pathLst>
            </a:custGeom>
            <a:solidFill>
              <a:srgbClr val="FFD7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S1îde"/>
            <p:cNvSpPr/>
            <p:nvPr/>
          </p:nvSpPr>
          <p:spPr bwMode="auto">
            <a:xfrm>
              <a:off x="6138863" y="3497263"/>
              <a:ext cx="884238" cy="661988"/>
            </a:xfrm>
            <a:custGeom>
              <a:avLst/>
              <a:gdLst>
                <a:gd name="T0" fmla="*/ 0 w 52"/>
                <a:gd name="T1" fmla="*/ 1 h 39"/>
                <a:gd name="T2" fmla="*/ 0 w 52"/>
                <a:gd name="T3" fmla="*/ 14 h 39"/>
                <a:gd name="T4" fmla="*/ 5 w 52"/>
                <a:gd name="T5" fmla="*/ 26 h 39"/>
                <a:gd name="T6" fmla="*/ 16 w 52"/>
                <a:gd name="T7" fmla="*/ 34 h 39"/>
                <a:gd name="T8" fmla="*/ 35 w 52"/>
                <a:gd name="T9" fmla="*/ 35 h 39"/>
                <a:gd name="T10" fmla="*/ 46 w 52"/>
                <a:gd name="T11" fmla="*/ 26 h 39"/>
                <a:gd name="T12" fmla="*/ 52 w 52"/>
                <a:gd name="T13" fmla="*/ 14 h 39"/>
                <a:gd name="T14" fmla="*/ 52 w 52"/>
                <a:gd name="T15" fmla="*/ 0 h 39"/>
                <a:gd name="T16" fmla="*/ 0 w 52"/>
                <a:gd name="T17" fmla="*/ 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2" h="39">
                  <a:moveTo>
                    <a:pt x="0" y="1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8"/>
                    <a:pt x="2" y="23"/>
                    <a:pt x="5" y="2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22" y="39"/>
                    <a:pt x="30" y="39"/>
                    <a:pt x="35" y="35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50" y="23"/>
                    <a:pt x="52" y="18"/>
                    <a:pt x="52" y="14"/>
                  </a:cubicBezTo>
                  <a:cubicBezTo>
                    <a:pt x="52" y="0"/>
                    <a:pt x="52" y="0"/>
                    <a:pt x="52" y="0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FD7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í$ḻiďé"/>
            <p:cNvSpPr/>
            <p:nvPr/>
          </p:nvSpPr>
          <p:spPr bwMode="auto">
            <a:xfrm>
              <a:off x="6138863" y="3497263"/>
              <a:ext cx="884238" cy="390525"/>
            </a:xfrm>
            <a:custGeom>
              <a:avLst/>
              <a:gdLst>
                <a:gd name="T0" fmla="*/ 0 w 52"/>
                <a:gd name="T1" fmla="*/ 10 h 23"/>
                <a:gd name="T2" fmla="*/ 25 w 52"/>
                <a:gd name="T3" fmla="*/ 23 h 23"/>
                <a:gd name="T4" fmla="*/ 52 w 52"/>
                <a:gd name="T5" fmla="*/ 9 h 23"/>
                <a:gd name="T6" fmla="*/ 52 w 52"/>
                <a:gd name="T7" fmla="*/ 0 h 23"/>
                <a:gd name="T8" fmla="*/ 0 w 52"/>
                <a:gd name="T9" fmla="*/ 1 h 23"/>
                <a:gd name="T10" fmla="*/ 0 w 52"/>
                <a:gd name="T11" fmla="*/ 1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23">
                  <a:moveTo>
                    <a:pt x="0" y="10"/>
                  </a:moveTo>
                  <a:cubicBezTo>
                    <a:pt x="7" y="18"/>
                    <a:pt x="15" y="23"/>
                    <a:pt x="25" y="23"/>
                  </a:cubicBezTo>
                  <a:cubicBezTo>
                    <a:pt x="36" y="23"/>
                    <a:pt x="45" y="18"/>
                    <a:pt x="52" y="9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0" y="1"/>
                    <a:pt x="0" y="1"/>
                    <a:pt x="0" y="1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F5CD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íşliḍe"/>
            <p:cNvSpPr/>
            <p:nvPr/>
          </p:nvSpPr>
          <p:spPr bwMode="auto">
            <a:xfrm>
              <a:off x="5849938" y="1560513"/>
              <a:ext cx="1444625" cy="2208213"/>
            </a:xfrm>
            <a:custGeom>
              <a:avLst/>
              <a:gdLst>
                <a:gd name="T0" fmla="*/ 42 w 85"/>
                <a:gd name="T1" fmla="*/ 130 h 130"/>
                <a:gd name="T2" fmla="*/ 85 w 85"/>
                <a:gd name="T3" fmla="*/ 64 h 130"/>
                <a:gd name="T4" fmla="*/ 42 w 85"/>
                <a:gd name="T5" fmla="*/ 0 h 130"/>
                <a:gd name="T6" fmla="*/ 0 w 85"/>
                <a:gd name="T7" fmla="*/ 64 h 130"/>
                <a:gd name="T8" fmla="*/ 42 w 85"/>
                <a:gd name="T9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30">
                  <a:moveTo>
                    <a:pt x="42" y="130"/>
                  </a:moveTo>
                  <a:cubicBezTo>
                    <a:pt x="66" y="130"/>
                    <a:pt x="85" y="105"/>
                    <a:pt x="85" y="64"/>
                  </a:cubicBezTo>
                  <a:cubicBezTo>
                    <a:pt x="85" y="12"/>
                    <a:pt x="69" y="0"/>
                    <a:pt x="42" y="0"/>
                  </a:cubicBezTo>
                  <a:cubicBezTo>
                    <a:pt x="15" y="0"/>
                    <a:pt x="0" y="12"/>
                    <a:pt x="0" y="64"/>
                  </a:cubicBezTo>
                  <a:cubicBezTo>
                    <a:pt x="0" y="105"/>
                    <a:pt x="18" y="130"/>
                    <a:pt x="42" y="130"/>
                  </a:cubicBezTo>
                  <a:close/>
                </a:path>
              </a:pathLst>
            </a:custGeom>
            <a:solidFill>
              <a:srgbClr val="FED9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iśļídê"/>
            <p:cNvSpPr/>
            <p:nvPr/>
          </p:nvSpPr>
          <p:spPr bwMode="auto">
            <a:xfrm>
              <a:off x="7243763" y="2409826"/>
              <a:ext cx="220663" cy="798513"/>
            </a:xfrm>
            <a:custGeom>
              <a:avLst/>
              <a:gdLst>
                <a:gd name="T0" fmla="*/ 0 w 13"/>
                <a:gd name="T1" fmla="*/ 40 h 47"/>
                <a:gd name="T2" fmla="*/ 10 w 13"/>
                <a:gd name="T3" fmla="*/ 31 h 47"/>
                <a:gd name="T4" fmla="*/ 7 w 13"/>
                <a:gd name="T5" fmla="*/ 1 h 47"/>
                <a:gd name="T6" fmla="*/ 2 w 13"/>
                <a:gd name="T7" fmla="*/ 3 h 47"/>
                <a:gd name="T8" fmla="*/ 0 w 13"/>
                <a:gd name="T9" fmla="*/ 4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47">
                  <a:moveTo>
                    <a:pt x="0" y="40"/>
                  </a:moveTo>
                  <a:cubicBezTo>
                    <a:pt x="0" y="40"/>
                    <a:pt x="6" y="47"/>
                    <a:pt x="10" y="31"/>
                  </a:cubicBezTo>
                  <a:cubicBezTo>
                    <a:pt x="13" y="13"/>
                    <a:pt x="13" y="3"/>
                    <a:pt x="7" y="1"/>
                  </a:cubicBezTo>
                  <a:cubicBezTo>
                    <a:pt x="3" y="0"/>
                    <a:pt x="2" y="3"/>
                    <a:pt x="2" y="3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FFD7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ï$ľîḍé"/>
            <p:cNvSpPr/>
            <p:nvPr/>
          </p:nvSpPr>
          <p:spPr bwMode="auto">
            <a:xfrm>
              <a:off x="6580188" y="1560513"/>
              <a:ext cx="714375" cy="2208213"/>
            </a:xfrm>
            <a:custGeom>
              <a:avLst/>
              <a:gdLst>
                <a:gd name="T0" fmla="*/ 0 w 42"/>
                <a:gd name="T1" fmla="*/ 0 h 130"/>
                <a:gd name="T2" fmla="*/ 0 w 42"/>
                <a:gd name="T3" fmla="*/ 130 h 130"/>
                <a:gd name="T4" fmla="*/ 42 w 42"/>
                <a:gd name="T5" fmla="*/ 64 h 130"/>
                <a:gd name="T6" fmla="*/ 0 w 42"/>
                <a:gd name="T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130">
                  <a:moveTo>
                    <a:pt x="0" y="0"/>
                  </a:moveTo>
                  <a:cubicBezTo>
                    <a:pt x="0" y="130"/>
                    <a:pt x="0" y="130"/>
                    <a:pt x="0" y="130"/>
                  </a:cubicBezTo>
                  <a:cubicBezTo>
                    <a:pt x="23" y="130"/>
                    <a:pt x="42" y="105"/>
                    <a:pt x="42" y="64"/>
                  </a:cubicBezTo>
                  <a:cubicBezTo>
                    <a:pt x="42" y="12"/>
                    <a:pt x="27" y="0"/>
                    <a:pt x="0" y="0"/>
                  </a:cubicBezTo>
                  <a:close/>
                </a:path>
              </a:pathLst>
            </a:custGeom>
            <a:solidFill>
              <a:srgbClr val="FF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îSļiḍè"/>
            <p:cNvSpPr/>
            <p:nvPr/>
          </p:nvSpPr>
          <p:spPr bwMode="auto">
            <a:xfrm>
              <a:off x="5764213" y="1492251"/>
              <a:ext cx="1631950" cy="1392238"/>
            </a:xfrm>
            <a:custGeom>
              <a:avLst/>
              <a:gdLst>
                <a:gd name="T0" fmla="*/ 96 w 96"/>
                <a:gd name="T1" fmla="*/ 33 h 82"/>
                <a:gd name="T2" fmla="*/ 96 w 96"/>
                <a:gd name="T3" fmla="*/ 47 h 82"/>
                <a:gd name="T4" fmla="*/ 95 w 96"/>
                <a:gd name="T5" fmla="*/ 49 h 82"/>
                <a:gd name="T6" fmla="*/ 94 w 96"/>
                <a:gd name="T7" fmla="*/ 55 h 82"/>
                <a:gd name="T8" fmla="*/ 89 w 96"/>
                <a:gd name="T9" fmla="*/ 81 h 82"/>
                <a:gd name="T10" fmla="*/ 89 w 96"/>
                <a:gd name="T11" fmla="*/ 81 h 82"/>
                <a:gd name="T12" fmla="*/ 89 w 96"/>
                <a:gd name="T13" fmla="*/ 81 h 82"/>
                <a:gd name="T14" fmla="*/ 89 w 96"/>
                <a:gd name="T15" fmla="*/ 82 h 82"/>
                <a:gd name="T16" fmla="*/ 88 w 96"/>
                <a:gd name="T17" fmla="*/ 76 h 82"/>
                <a:gd name="T18" fmla="*/ 88 w 96"/>
                <a:gd name="T19" fmla="*/ 76 h 82"/>
                <a:gd name="T20" fmla="*/ 88 w 96"/>
                <a:gd name="T21" fmla="*/ 76 h 82"/>
                <a:gd name="T22" fmla="*/ 86 w 96"/>
                <a:gd name="T23" fmla="*/ 58 h 82"/>
                <a:gd name="T24" fmla="*/ 85 w 96"/>
                <a:gd name="T25" fmla="*/ 49 h 82"/>
                <a:gd name="T26" fmla="*/ 65 w 96"/>
                <a:gd name="T27" fmla="*/ 25 h 82"/>
                <a:gd name="T28" fmla="*/ 48 w 96"/>
                <a:gd name="T29" fmla="*/ 29 h 82"/>
                <a:gd name="T30" fmla="*/ 48 w 96"/>
                <a:gd name="T31" fmla="*/ 29 h 82"/>
                <a:gd name="T32" fmla="*/ 30 w 96"/>
                <a:gd name="T33" fmla="*/ 25 h 82"/>
                <a:gd name="T34" fmla="*/ 10 w 96"/>
                <a:gd name="T35" fmla="*/ 49 h 82"/>
                <a:gd name="T36" fmla="*/ 9 w 96"/>
                <a:gd name="T37" fmla="*/ 58 h 82"/>
                <a:gd name="T38" fmla="*/ 7 w 96"/>
                <a:gd name="T39" fmla="*/ 78 h 82"/>
                <a:gd name="T40" fmla="*/ 7 w 96"/>
                <a:gd name="T41" fmla="*/ 78 h 82"/>
                <a:gd name="T42" fmla="*/ 7 w 96"/>
                <a:gd name="T43" fmla="*/ 78 h 82"/>
                <a:gd name="T44" fmla="*/ 7 w 96"/>
                <a:gd name="T45" fmla="*/ 82 h 82"/>
                <a:gd name="T46" fmla="*/ 5 w 96"/>
                <a:gd name="T47" fmla="*/ 73 h 82"/>
                <a:gd name="T48" fmla="*/ 5 w 96"/>
                <a:gd name="T49" fmla="*/ 73 h 82"/>
                <a:gd name="T50" fmla="*/ 2 w 96"/>
                <a:gd name="T51" fmla="*/ 55 h 82"/>
                <a:gd name="T52" fmla="*/ 0 w 96"/>
                <a:gd name="T53" fmla="*/ 49 h 82"/>
                <a:gd name="T54" fmla="*/ 0 w 96"/>
                <a:gd name="T55" fmla="*/ 48 h 82"/>
                <a:gd name="T56" fmla="*/ 0 w 96"/>
                <a:gd name="T57" fmla="*/ 33 h 82"/>
                <a:gd name="T58" fmla="*/ 1 w 96"/>
                <a:gd name="T59" fmla="*/ 30 h 82"/>
                <a:gd name="T60" fmla="*/ 12 w 96"/>
                <a:gd name="T61" fmla="*/ 11 h 82"/>
                <a:gd name="T62" fmla="*/ 31 w 96"/>
                <a:gd name="T63" fmla="*/ 3 h 82"/>
                <a:gd name="T64" fmla="*/ 65 w 96"/>
                <a:gd name="T65" fmla="*/ 3 h 82"/>
                <a:gd name="T66" fmla="*/ 84 w 96"/>
                <a:gd name="T67" fmla="*/ 11 h 82"/>
                <a:gd name="T68" fmla="*/ 95 w 96"/>
                <a:gd name="T69" fmla="*/ 30 h 82"/>
                <a:gd name="T70" fmla="*/ 96 w 96"/>
                <a:gd name="T71" fmla="*/ 33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96" h="82">
                  <a:moveTo>
                    <a:pt x="96" y="33"/>
                  </a:moveTo>
                  <a:cubicBezTo>
                    <a:pt x="96" y="47"/>
                    <a:pt x="96" y="47"/>
                    <a:pt x="96" y="47"/>
                  </a:cubicBezTo>
                  <a:cubicBezTo>
                    <a:pt x="95" y="49"/>
                    <a:pt x="95" y="49"/>
                    <a:pt x="95" y="49"/>
                  </a:cubicBezTo>
                  <a:cubicBezTo>
                    <a:pt x="94" y="55"/>
                    <a:pt x="94" y="55"/>
                    <a:pt x="94" y="55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8" y="80"/>
                    <a:pt x="88" y="76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8" y="76"/>
                    <a:pt x="88" y="76"/>
                    <a:pt x="88" y="76"/>
                  </a:cubicBezTo>
                  <a:cubicBezTo>
                    <a:pt x="87" y="71"/>
                    <a:pt x="87" y="64"/>
                    <a:pt x="86" y="58"/>
                  </a:cubicBezTo>
                  <a:cubicBezTo>
                    <a:pt x="86" y="55"/>
                    <a:pt x="86" y="52"/>
                    <a:pt x="85" y="49"/>
                  </a:cubicBezTo>
                  <a:cubicBezTo>
                    <a:pt x="82" y="27"/>
                    <a:pt x="74" y="25"/>
                    <a:pt x="65" y="25"/>
                  </a:cubicBezTo>
                  <a:cubicBezTo>
                    <a:pt x="60" y="25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35" y="25"/>
                    <a:pt x="30" y="25"/>
                  </a:cubicBezTo>
                  <a:cubicBezTo>
                    <a:pt x="21" y="25"/>
                    <a:pt x="13" y="27"/>
                    <a:pt x="10" y="49"/>
                  </a:cubicBezTo>
                  <a:cubicBezTo>
                    <a:pt x="10" y="52"/>
                    <a:pt x="9" y="55"/>
                    <a:pt x="9" y="58"/>
                  </a:cubicBezTo>
                  <a:cubicBezTo>
                    <a:pt x="9" y="65"/>
                    <a:pt x="8" y="73"/>
                    <a:pt x="7" y="78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7" y="81"/>
                    <a:pt x="7" y="82"/>
                    <a:pt x="7" y="82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2"/>
                    <a:pt x="1" y="31"/>
                    <a:pt x="1" y="30"/>
                  </a:cubicBezTo>
                  <a:cubicBezTo>
                    <a:pt x="3" y="23"/>
                    <a:pt x="7" y="14"/>
                    <a:pt x="12" y="11"/>
                  </a:cubicBezTo>
                  <a:cubicBezTo>
                    <a:pt x="18" y="8"/>
                    <a:pt x="25" y="5"/>
                    <a:pt x="31" y="3"/>
                  </a:cubicBezTo>
                  <a:cubicBezTo>
                    <a:pt x="42" y="0"/>
                    <a:pt x="53" y="0"/>
                    <a:pt x="65" y="3"/>
                  </a:cubicBezTo>
                  <a:cubicBezTo>
                    <a:pt x="71" y="5"/>
                    <a:pt x="77" y="7"/>
                    <a:pt x="84" y="11"/>
                  </a:cubicBezTo>
                  <a:cubicBezTo>
                    <a:pt x="89" y="14"/>
                    <a:pt x="92" y="23"/>
                    <a:pt x="95" y="30"/>
                  </a:cubicBezTo>
                  <a:cubicBezTo>
                    <a:pt x="95" y="31"/>
                    <a:pt x="95" y="32"/>
                    <a:pt x="96" y="33"/>
                  </a:cubicBezTo>
                  <a:close/>
                </a:path>
              </a:pathLst>
            </a:custGeom>
            <a:solidFill>
              <a:srgbClr val="584A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ísḻidê"/>
            <p:cNvSpPr/>
            <p:nvPr/>
          </p:nvSpPr>
          <p:spPr bwMode="auto">
            <a:xfrm>
              <a:off x="5118100" y="3819526"/>
              <a:ext cx="2906713" cy="1274763"/>
            </a:xfrm>
            <a:custGeom>
              <a:avLst/>
              <a:gdLst>
                <a:gd name="T0" fmla="*/ 171 w 171"/>
                <a:gd name="T1" fmla="*/ 75 h 75"/>
                <a:gd name="T2" fmla="*/ 160 w 171"/>
                <a:gd name="T3" fmla="*/ 33 h 75"/>
                <a:gd name="T4" fmla="*/ 153 w 171"/>
                <a:gd name="T5" fmla="*/ 24 h 75"/>
                <a:gd name="T6" fmla="*/ 114 w 171"/>
                <a:gd name="T7" fmla="*/ 0 h 75"/>
                <a:gd name="T8" fmla="*/ 85 w 171"/>
                <a:gd name="T9" fmla="*/ 33 h 75"/>
                <a:gd name="T10" fmla="*/ 56 w 171"/>
                <a:gd name="T11" fmla="*/ 0 h 75"/>
                <a:gd name="T12" fmla="*/ 17 w 171"/>
                <a:gd name="T13" fmla="*/ 24 h 75"/>
                <a:gd name="T14" fmla="*/ 11 w 171"/>
                <a:gd name="T15" fmla="*/ 33 h 75"/>
                <a:gd name="T16" fmla="*/ 0 w 171"/>
                <a:gd name="T17" fmla="*/ 75 h 75"/>
                <a:gd name="T18" fmla="*/ 85 w 171"/>
                <a:gd name="T19" fmla="*/ 75 h 75"/>
                <a:gd name="T20" fmla="*/ 85 w 171"/>
                <a:gd name="T21" fmla="*/ 75 h 75"/>
                <a:gd name="T22" fmla="*/ 171 w 171"/>
                <a:gd name="T23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1" h="75">
                  <a:moveTo>
                    <a:pt x="171" y="75"/>
                  </a:moveTo>
                  <a:cubicBezTo>
                    <a:pt x="160" y="33"/>
                    <a:pt x="160" y="33"/>
                    <a:pt x="160" y="33"/>
                  </a:cubicBezTo>
                  <a:cubicBezTo>
                    <a:pt x="159" y="29"/>
                    <a:pt x="156" y="26"/>
                    <a:pt x="153" y="24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4" y="26"/>
                    <a:pt x="12" y="29"/>
                    <a:pt x="11" y="33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171" y="75"/>
                    <a:pt x="171" y="75"/>
                    <a:pt x="171" y="75"/>
                  </a:cubicBezTo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îšlïḍe"/>
            <p:cNvSpPr/>
            <p:nvPr/>
          </p:nvSpPr>
          <p:spPr bwMode="auto">
            <a:xfrm>
              <a:off x="6002338" y="2579688"/>
              <a:ext cx="509588" cy="288925"/>
            </a:xfrm>
            <a:custGeom>
              <a:avLst/>
              <a:gdLst>
                <a:gd name="T0" fmla="*/ 30 w 30"/>
                <a:gd name="T1" fmla="*/ 6 h 17"/>
                <a:gd name="T2" fmla="*/ 29 w 30"/>
                <a:gd name="T3" fmla="*/ 3 h 17"/>
                <a:gd name="T4" fmla="*/ 23 w 30"/>
                <a:gd name="T5" fmla="*/ 0 h 17"/>
                <a:gd name="T6" fmla="*/ 7 w 30"/>
                <a:gd name="T7" fmla="*/ 0 h 17"/>
                <a:gd name="T8" fmla="*/ 0 w 30"/>
                <a:gd name="T9" fmla="*/ 8 h 17"/>
                <a:gd name="T10" fmla="*/ 0 w 30"/>
                <a:gd name="T11" fmla="*/ 10 h 17"/>
                <a:gd name="T12" fmla="*/ 7 w 30"/>
                <a:gd name="T13" fmla="*/ 17 h 17"/>
                <a:gd name="T14" fmla="*/ 23 w 30"/>
                <a:gd name="T15" fmla="*/ 17 h 17"/>
                <a:gd name="T16" fmla="*/ 30 w 30"/>
                <a:gd name="T17" fmla="*/ 10 h 17"/>
                <a:gd name="T18" fmla="*/ 30 w 30"/>
                <a:gd name="T19" fmla="*/ 8 h 17"/>
                <a:gd name="T20" fmla="*/ 30 w 30"/>
                <a:gd name="T21" fmla="*/ 6 h 17"/>
                <a:gd name="T22" fmla="*/ 27 w 30"/>
                <a:gd name="T23" fmla="*/ 10 h 17"/>
                <a:gd name="T24" fmla="*/ 23 w 30"/>
                <a:gd name="T25" fmla="*/ 14 h 17"/>
                <a:gd name="T26" fmla="*/ 7 w 30"/>
                <a:gd name="T27" fmla="*/ 14 h 17"/>
                <a:gd name="T28" fmla="*/ 3 w 30"/>
                <a:gd name="T29" fmla="*/ 10 h 17"/>
                <a:gd name="T30" fmla="*/ 3 w 30"/>
                <a:gd name="T31" fmla="*/ 8 h 17"/>
                <a:gd name="T32" fmla="*/ 7 w 30"/>
                <a:gd name="T33" fmla="*/ 3 h 17"/>
                <a:gd name="T34" fmla="*/ 23 w 30"/>
                <a:gd name="T35" fmla="*/ 3 h 17"/>
                <a:gd name="T36" fmla="*/ 27 w 30"/>
                <a:gd name="T37" fmla="*/ 8 h 17"/>
                <a:gd name="T38" fmla="*/ 27 w 30"/>
                <a:gd name="T39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0" h="17">
                  <a:moveTo>
                    <a:pt x="30" y="6"/>
                  </a:moveTo>
                  <a:cubicBezTo>
                    <a:pt x="30" y="5"/>
                    <a:pt x="29" y="4"/>
                    <a:pt x="29" y="3"/>
                  </a:cubicBezTo>
                  <a:cubicBezTo>
                    <a:pt x="27" y="1"/>
                    <a:pt x="25" y="0"/>
                    <a:pt x="2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4"/>
                    <a:pt x="3" y="17"/>
                    <a:pt x="7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7" y="17"/>
                    <a:pt x="30" y="14"/>
                    <a:pt x="30" y="10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30" y="7"/>
                    <a:pt x="30" y="7"/>
                    <a:pt x="30" y="6"/>
                  </a:cubicBezTo>
                  <a:close/>
                  <a:moveTo>
                    <a:pt x="27" y="10"/>
                  </a:moveTo>
                  <a:cubicBezTo>
                    <a:pt x="27" y="12"/>
                    <a:pt x="25" y="14"/>
                    <a:pt x="23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5" y="14"/>
                    <a:pt x="3" y="12"/>
                    <a:pt x="3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5"/>
                    <a:pt x="5" y="3"/>
                    <a:pt x="7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5" y="3"/>
                    <a:pt x="27" y="5"/>
                    <a:pt x="27" y="8"/>
                  </a:cubicBezTo>
                  <a:lnTo>
                    <a:pt x="27" y="10"/>
                  </a:lnTo>
                  <a:close/>
                </a:path>
              </a:pathLst>
            </a:custGeom>
            <a:solidFill>
              <a:srgbClr val="3939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îš1îḑè"/>
            <p:cNvSpPr/>
            <p:nvPr/>
          </p:nvSpPr>
          <p:spPr bwMode="auto">
            <a:xfrm>
              <a:off x="6630988" y="2579688"/>
              <a:ext cx="527050" cy="288925"/>
            </a:xfrm>
            <a:custGeom>
              <a:avLst/>
              <a:gdLst>
                <a:gd name="T0" fmla="*/ 23 w 31"/>
                <a:gd name="T1" fmla="*/ 0 h 17"/>
                <a:gd name="T2" fmla="*/ 8 w 31"/>
                <a:gd name="T3" fmla="*/ 0 h 17"/>
                <a:gd name="T4" fmla="*/ 2 w 31"/>
                <a:gd name="T5" fmla="*/ 3 h 17"/>
                <a:gd name="T6" fmla="*/ 1 w 31"/>
                <a:gd name="T7" fmla="*/ 6 h 17"/>
                <a:gd name="T8" fmla="*/ 0 w 31"/>
                <a:gd name="T9" fmla="*/ 8 h 17"/>
                <a:gd name="T10" fmla="*/ 0 w 31"/>
                <a:gd name="T11" fmla="*/ 10 h 17"/>
                <a:gd name="T12" fmla="*/ 8 w 31"/>
                <a:gd name="T13" fmla="*/ 17 h 17"/>
                <a:gd name="T14" fmla="*/ 23 w 31"/>
                <a:gd name="T15" fmla="*/ 17 h 17"/>
                <a:gd name="T16" fmla="*/ 31 w 31"/>
                <a:gd name="T17" fmla="*/ 10 h 17"/>
                <a:gd name="T18" fmla="*/ 31 w 31"/>
                <a:gd name="T19" fmla="*/ 8 h 17"/>
                <a:gd name="T20" fmla="*/ 23 w 31"/>
                <a:gd name="T21" fmla="*/ 0 h 17"/>
                <a:gd name="T22" fmla="*/ 28 w 31"/>
                <a:gd name="T23" fmla="*/ 10 h 17"/>
                <a:gd name="T24" fmla="*/ 23 w 31"/>
                <a:gd name="T25" fmla="*/ 14 h 17"/>
                <a:gd name="T26" fmla="*/ 8 w 31"/>
                <a:gd name="T27" fmla="*/ 14 h 17"/>
                <a:gd name="T28" fmla="*/ 3 w 31"/>
                <a:gd name="T29" fmla="*/ 10 h 17"/>
                <a:gd name="T30" fmla="*/ 3 w 31"/>
                <a:gd name="T31" fmla="*/ 8 h 17"/>
                <a:gd name="T32" fmla="*/ 8 w 31"/>
                <a:gd name="T33" fmla="*/ 3 h 17"/>
                <a:gd name="T34" fmla="*/ 23 w 31"/>
                <a:gd name="T35" fmla="*/ 3 h 17"/>
                <a:gd name="T36" fmla="*/ 28 w 31"/>
                <a:gd name="T37" fmla="*/ 8 h 17"/>
                <a:gd name="T38" fmla="*/ 28 w 31"/>
                <a:gd name="T39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1" h="17">
                  <a:moveTo>
                    <a:pt x="23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3" y="1"/>
                    <a:pt x="2" y="3"/>
                  </a:cubicBezTo>
                  <a:cubicBezTo>
                    <a:pt x="1" y="4"/>
                    <a:pt x="1" y="5"/>
                    <a:pt x="1" y="6"/>
                  </a:cubicBezTo>
                  <a:cubicBezTo>
                    <a:pt x="0" y="7"/>
                    <a:pt x="0" y="7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4"/>
                    <a:pt x="4" y="17"/>
                    <a:pt x="8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8" y="17"/>
                    <a:pt x="31" y="14"/>
                    <a:pt x="31" y="10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3"/>
                    <a:pt x="28" y="0"/>
                    <a:pt x="23" y="0"/>
                  </a:cubicBezTo>
                  <a:close/>
                  <a:moveTo>
                    <a:pt x="28" y="10"/>
                  </a:moveTo>
                  <a:cubicBezTo>
                    <a:pt x="28" y="12"/>
                    <a:pt x="26" y="14"/>
                    <a:pt x="23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6" y="14"/>
                    <a:pt x="3" y="12"/>
                    <a:pt x="3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5"/>
                    <a:pt x="6" y="3"/>
                    <a:pt x="8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6" y="3"/>
                    <a:pt x="28" y="5"/>
                    <a:pt x="28" y="8"/>
                  </a:cubicBezTo>
                  <a:lnTo>
                    <a:pt x="28" y="10"/>
                  </a:lnTo>
                  <a:close/>
                </a:path>
              </a:pathLst>
            </a:custGeom>
            <a:solidFill>
              <a:srgbClr val="3939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ṣ1iḓê"/>
            <p:cNvSpPr/>
            <p:nvPr/>
          </p:nvSpPr>
          <p:spPr bwMode="auto">
            <a:xfrm>
              <a:off x="6496050" y="2630488"/>
              <a:ext cx="169863" cy="50800"/>
            </a:xfrm>
            <a:prstGeom prst="rect">
              <a:avLst/>
            </a:prstGeom>
            <a:solidFill>
              <a:srgbClr val="3939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ïŝḷíḑê"/>
            <p:cNvSpPr/>
            <p:nvPr/>
          </p:nvSpPr>
          <p:spPr bwMode="auto">
            <a:xfrm>
              <a:off x="5170488" y="4940301"/>
              <a:ext cx="1919288" cy="765175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śļiḓè"/>
            <p:cNvSpPr/>
            <p:nvPr/>
          </p:nvSpPr>
          <p:spPr bwMode="auto">
            <a:xfrm>
              <a:off x="5170488" y="4940301"/>
              <a:ext cx="1919288" cy="7651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Slïďe"/>
            <p:cNvSpPr/>
            <p:nvPr/>
          </p:nvSpPr>
          <p:spPr bwMode="auto">
            <a:xfrm>
              <a:off x="4864100" y="5264151"/>
              <a:ext cx="1189038" cy="355600"/>
            </a:xfrm>
            <a:custGeom>
              <a:avLst/>
              <a:gdLst>
                <a:gd name="T0" fmla="*/ 70 w 70"/>
                <a:gd name="T1" fmla="*/ 21 h 21"/>
                <a:gd name="T2" fmla="*/ 0 w 70"/>
                <a:gd name="T3" fmla="*/ 21 h 21"/>
                <a:gd name="T4" fmla="*/ 0 w 70"/>
                <a:gd name="T5" fmla="*/ 0 h 21"/>
                <a:gd name="T6" fmla="*/ 70 w 70"/>
                <a:gd name="T7" fmla="*/ 0 h 21"/>
                <a:gd name="T8" fmla="*/ 70 w 70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21">
                  <a:moveTo>
                    <a:pt x="7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7" y="0"/>
                    <a:pt x="67" y="21"/>
                    <a:pt x="70" y="21"/>
                  </a:cubicBezTo>
                  <a:close/>
                </a:path>
              </a:pathLst>
            </a:cu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îSḻiďè"/>
            <p:cNvSpPr/>
            <p:nvPr/>
          </p:nvSpPr>
          <p:spPr bwMode="auto">
            <a:xfrm>
              <a:off x="4676775" y="5264151"/>
              <a:ext cx="374650" cy="355600"/>
            </a:xfrm>
            <a:prstGeom prst="ellipse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4" name="íSľiḍê"/>
            <p:cNvSpPr/>
            <p:nvPr/>
          </p:nvSpPr>
          <p:spPr bwMode="auto">
            <a:xfrm>
              <a:off x="3589338" y="5178426"/>
              <a:ext cx="544513" cy="527050"/>
            </a:xfrm>
            <a:prstGeom prst="ellipse">
              <a:avLst/>
            </a:prstGeom>
            <a:solidFill>
              <a:srgbClr val="A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śľiḋè"/>
            <p:cNvSpPr/>
            <p:nvPr/>
          </p:nvSpPr>
          <p:spPr bwMode="auto">
            <a:xfrm>
              <a:off x="3860800" y="5178426"/>
              <a:ext cx="2192338" cy="527050"/>
            </a:xfrm>
            <a:custGeom>
              <a:avLst/>
              <a:gdLst>
                <a:gd name="T0" fmla="*/ 129 w 129"/>
                <a:gd name="T1" fmla="*/ 0 h 31"/>
                <a:gd name="T2" fmla="*/ 0 w 129"/>
                <a:gd name="T3" fmla="*/ 0 h 31"/>
                <a:gd name="T4" fmla="*/ 0 w 129"/>
                <a:gd name="T5" fmla="*/ 31 h 31"/>
                <a:gd name="T6" fmla="*/ 129 w 129"/>
                <a:gd name="T7" fmla="*/ 31 h 31"/>
                <a:gd name="T8" fmla="*/ 129 w 129"/>
                <a:gd name="T9" fmla="*/ 26 h 31"/>
                <a:gd name="T10" fmla="*/ 59 w 129"/>
                <a:gd name="T11" fmla="*/ 26 h 31"/>
                <a:gd name="T12" fmla="*/ 48 w 129"/>
                <a:gd name="T13" fmla="*/ 15 h 31"/>
                <a:gd name="T14" fmla="*/ 59 w 129"/>
                <a:gd name="T15" fmla="*/ 5 h 31"/>
                <a:gd name="T16" fmla="*/ 129 w 129"/>
                <a:gd name="T17" fmla="*/ 5 h 31"/>
                <a:gd name="T18" fmla="*/ 129 w 129"/>
                <a:gd name="T1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31">
                  <a:moveTo>
                    <a:pt x="12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53" y="26"/>
                    <a:pt x="48" y="21"/>
                    <a:pt x="48" y="15"/>
                  </a:cubicBezTo>
                  <a:cubicBezTo>
                    <a:pt x="48" y="9"/>
                    <a:pt x="53" y="5"/>
                    <a:pt x="59" y="5"/>
                  </a:cubicBezTo>
                  <a:cubicBezTo>
                    <a:pt x="129" y="5"/>
                    <a:pt x="129" y="5"/>
                    <a:pt x="129" y="5"/>
                  </a:cubicBezTo>
                  <a:lnTo>
                    <a:pt x="129" y="0"/>
                  </a:lnTo>
                  <a:close/>
                </a:path>
              </a:pathLst>
            </a:custGeom>
            <a:solidFill>
              <a:srgbClr val="A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ï$líḓe"/>
            <p:cNvSpPr/>
            <p:nvPr/>
          </p:nvSpPr>
          <p:spPr bwMode="auto">
            <a:xfrm>
              <a:off x="4014788" y="4805363"/>
              <a:ext cx="304800" cy="373063"/>
            </a:xfrm>
            <a:prstGeom prst="ellipse">
              <a:avLst/>
            </a:prstGeom>
            <a:solidFill>
              <a:srgbClr val="0064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îṣlïdé"/>
            <p:cNvSpPr/>
            <p:nvPr/>
          </p:nvSpPr>
          <p:spPr bwMode="auto">
            <a:xfrm>
              <a:off x="4167188" y="4856163"/>
              <a:ext cx="1716088" cy="271463"/>
            </a:xfrm>
            <a:custGeom>
              <a:avLst/>
              <a:gdLst>
                <a:gd name="T0" fmla="*/ 101 w 101"/>
                <a:gd name="T1" fmla="*/ 16 h 16"/>
                <a:gd name="T2" fmla="*/ 0 w 101"/>
                <a:gd name="T3" fmla="*/ 16 h 16"/>
                <a:gd name="T4" fmla="*/ 0 w 101"/>
                <a:gd name="T5" fmla="*/ 0 h 16"/>
                <a:gd name="T6" fmla="*/ 101 w 101"/>
                <a:gd name="T7" fmla="*/ 0 h 16"/>
                <a:gd name="T8" fmla="*/ 101 w 101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6">
                  <a:moveTo>
                    <a:pt x="101" y="16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8" y="0"/>
                    <a:pt x="98" y="16"/>
                    <a:pt x="101" y="16"/>
                  </a:cubicBezTo>
                  <a:close/>
                </a:path>
              </a:pathLst>
            </a:cu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iṧļïḍé"/>
            <p:cNvSpPr/>
            <p:nvPr/>
          </p:nvSpPr>
          <p:spPr bwMode="auto">
            <a:xfrm>
              <a:off x="4065588" y="4856163"/>
              <a:ext cx="185738" cy="271463"/>
            </a:xfrm>
            <a:prstGeom prst="ellipse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ïṥḷíďé"/>
            <p:cNvSpPr/>
            <p:nvPr/>
          </p:nvSpPr>
          <p:spPr bwMode="auto">
            <a:xfrm>
              <a:off x="4167188" y="5127626"/>
              <a:ext cx="1716088" cy="50800"/>
            </a:xfrm>
            <a:prstGeom prst="rect">
              <a:avLst/>
            </a:prstGeom>
            <a:solidFill>
              <a:srgbClr val="0064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šḻïḓè"/>
            <p:cNvSpPr/>
            <p:nvPr/>
          </p:nvSpPr>
          <p:spPr bwMode="auto">
            <a:xfrm>
              <a:off x="4167188" y="4805363"/>
              <a:ext cx="1716088" cy="50800"/>
            </a:xfrm>
            <a:prstGeom prst="rect">
              <a:avLst/>
            </a:prstGeom>
            <a:solidFill>
              <a:srgbClr val="0064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ïśḷïďê"/>
            <p:cNvSpPr/>
            <p:nvPr/>
          </p:nvSpPr>
          <p:spPr bwMode="auto">
            <a:xfrm>
              <a:off x="4251325" y="4141788"/>
              <a:ext cx="1479550" cy="663575"/>
            </a:xfrm>
            <a:prstGeom prst="rect">
              <a:avLst/>
            </a:prstGeom>
            <a:solidFill>
              <a:srgbClr val="A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ïślïḑè"/>
            <p:cNvSpPr/>
            <p:nvPr/>
          </p:nvSpPr>
          <p:spPr bwMode="auto">
            <a:xfrm>
              <a:off x="5611813" y="4141788"/>
              <a:ext cx="255588" cy="663575"/>
            </a:xfrm>
            <a:prstGeom prst="ellipse">
              <a:avLst/>
            </a:prstGeom>
            <a:solidFill>
              <a:srgbClr val="A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3" name="iṥḻïdé"/>
            <p:cNvSpPr/>
            <p:nvPr/>
          </p:nvSpPr>
          <p:spPr bwMode="auto">
            <a:xfrm>
              <a:off x="4251325" y="4176713"/>
              <a:ext cx="1479550" cy="593725"/>
            </a:xfrm>
            <a:prstGeom prst="rect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4" name="iṡḷîdé"/>
            <p:cNvSpPr/>
            <p:nvPr/>
          </p:nvSpPr>
          <p:spPr bwMode="auto">
            <a:xfrm>
              <a:off x="5662613" y="4176713"/>
              <a:ext cx="152400" cy="593725"/>
            </a:xfrm>
            <a:prstGeom prst="ellipse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5" name="îṥlïďê"/>
            <p:cNvSpPr/>
            <p:nvPr/>
          </p:nvSpPr>
          <p:spPr bwMode="auto">
            <a:xfrm>
              <a:off x="4251325" y="4192588"/>
              <a:ext cx="1512888" cy="34925"/>
            </a:xfrm>
            <a:custGeom>
              <a:avLst/>
              <a:gdLst>
                <a:gd name="T0" fmla="*/ 0 w 89"/>
                <a:gd name="T1" fmla="*/ 1 h 2"/>
                <a:gd name="T2" fmla="*/ 14 w 89"/>
                <a:gd name="T3" fmla="*/ 1 h 2"/>
                <a:gd name="T4" fmla="*/ 28 w 89"/>
                <a:gd name="T5" fmla="*/ 1 h 2"/>
                <a:gd name="T6" fmla="*/ 44 w 89"/>
                <a:gd name="T7" fmla="*/ 0 h 2"/>
                <a:gd name="T8" fmla="*/ 61 w 89"/>
                <a:gd name="T9" fmla="*/ 1 h 2"/>
                <a:gd name="T10" fmla="*/ 75 w 89"/>
                <a:gd name="T11" fmla="*/ 1 h 2"/>
                <a:gd name="T12" fmla="*/ 89 w 89"/>
                <a:gd name="T13" fmla="*/ 1 h 2"/>
                <a:gd name="T14" fmla="*/ 75 w 89"/>
                <a:gd name="T15" fmla="*/ 2 h 2"/>
                <a:gd name="T16" fmla="*/ 61 w 89"/>
                <a:gd name="T17" fmla="*/ 2 h 2"/>
                <a:gd name="T18" fmla="*/ 44 w 89"/>
                <a:gd name="T19" fmla="*/ 2 h 2"/>
                <a:gd name="T20" fmla="*/ 28 w 89"/>
                <a:gd name="T21" fmla="*/ 2 h 2"/>
                <a:gd name="T22" fmla="*/ 14 w 89"/>
                <a:gd name="T23" fmla="*/ 2 h 2"/>
                <a:gd name="T24" fmla="*/ 0 w 89"/>
                <a:gd name="T2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2">
                  <a:moveTo>
                    <a:pt x="0" y="1"/>
                  </a:moveTo>
                  <a:cubicBezTo>
                    <a:pt x="0" y="1"/>
                    <a:pt x="5" y="1"/>
                    <a:pt x="14" y="1"/>
                  </a:cubicBezTo>
                  <a:cubicBezTo>
                    <a:pt x="18" y="1"/>
                    <a:pt x="23" y="1"/>
                    <a:pt x="28" y="1"/>
                  </a:cubicBezTo>
                  <a:cubicBezTo>
                    <a:pt x="33" y="1"/>
                    <a:pt x="39" y="1"/>
                    <a:pt x="44" y="0"/>
                  </a:cubicBezTo>
                  <a:cubicBezTo>
                    <a:pt x="50" y="1"/>
                    <a:pt x="56" y="1"/>
                    <a:pt x="61" y="1"/>
                  </a:cubicBezTo>
                  <a:cubicBezTo>
                    <a:pt x="66" y="1"/>
                    <a:pt x="71" y="1"/>
                    <a:pt x="75" y="1"/>
                  </a:cubicBezTo>
                  <a:cubicBezTo>
                    <a:pt x="84" y="1"/>
                    <a:pt x="89" y="1"/>
                    <a:pt x="89" y="1"/>
                  </a:cubicBezTo>
                  <a:cubicBezTo>
                    <a:pt x="89" y="1"/>
                    <a:pt x="84" y="2"/>
                    <a:pt x="75" y="2"/>
                  </a:cubicBezTo>
                  <a:cubicBezTo>
                    <a:pt x="71" y="2"/>
                    <a:pt x="66" y="2"/>
                    <a:pt x="61" y="2"/>
                  </a:cubicBezTo>
                  <a:cubicBezTo>
                    <a:pt x="56" y="2"/>
                    <a:pt x="50" y="2"/>
                    <a:pt x="44" y="2"/>
                  </a:cubicBezTo>
                  <a:cubicBezTo>
                    <a:pt x="39" y="2"/>
                    <a:pt x="33" y="2"/>
                    <a:pt x="28" y="2"/>
                  </a:cubicBezTo>
                  <a:cubicBezTo>
                    <a:pt x="23" y="2"/>
                    <a:pt x="18" y="2"/>
                    <a:pt x="14" y="2"/>
                  </a:cubicBezTo>
                  <a:cubicBezTo>
                    <a:pt x="5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0D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6" name="iṧḻïďê"/>
            <p:cNvSpPr/>
            <p:nvPr/>
          </p:nvSpPr>
          <p:spPr bwMode="auto">
            <a:xfrm>
              <a:off x="4251325" y="4260851"/>
              <a:ext cx="1512888" cy="34925"/>
            </a:xfrm>
            <a:custGeom>
              <a:avLst/>
              <a:gdLst>
                <a:gd name="T0" fmla="*/ 0 w 89"/>
                <a:gd name="T1" fmla="*/ 1 h 2"/>
                <a:gd name="T2" fmla="*/ 14 w 89"/>
                <a:gd name="T3" fmla="*/ 1 h 2"/>
                <a:gd name="T4" fmla="*/ 28 w 89"/>
                <a:gd name="T5" fmla="*/ 0 h 2"/>
                <a:gd name="T6" fmla="*/ 44 w 89"/>
                <a:gd name="T7" fmla="*/ 0 h 2"/>
                <a:gd name="T8" fmla="*/ 61 w 89"/>
                <a:gd name="T9" fmla="*/ 0 h 2"/>
                <a:gd name="T10" fmla="*/ 75 w 89"/>
                <a:gd name="T11" fmla="*/ 1 h 2"/>
                <a:gd name="T12" fmla="*/ 89 w 89"/>
                <a:gd name="T13" fmla="*/ 1 h 2"/>
                <a:gd name="T14" fmla="*/ 75 w 89"/>
                <a:gd name="T15" fmla="*/ 2 h 2"/>
                <a:gd name="T16" fmla="*/ 61 w 89"/>
                <a:gd name="T17" fmla="*/ 2 h 2"/>
                <a:gd name="T18" fmla="*/ 44 w 89"/>
                <a:gd name="T19" fmla="*/ 2 h 2"/>
                <a:gd name="T20" fmla="*/ 28 w 89"/>
                <a:gd name="T21" fmla="*/ 2 h 2"/>
                <a:gd name="T22" fmla="*/ 14 w 89"/>
                <a:gd name="T23" fmla="*/ 2 h 2"/>
                <a:gd name="T24" fmla="*/ 0 w 89"/>
                <a:gd name="T2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2">
                  <a:moveTo>
                    <a:pt x="0" y="1"/>
                  </a:moveTo>
                  <a:cubicBezTo>
                    <a:pt x="0" y="1"/>
                    <a:pt x="5" y="1"/>
                    <a:pt x="14" y="1"/>
                  </a:cubicBezTo>
                  <a:cubicBezTo>
                    <a:pt x="18" y="1"/>
                    <a:pt x="23" y="0"/>
                    <a:pt x="28" y="0"/>
                  </a:cubicBezTo>
                  <a:cubicBezTo>
                    <a:pt x="33" y="0"/>
                    <a:pt x="39" y="0"/>
                    <a:pt x="44" y="0"/>
                  </a:cubicBezTo>
                  <a:cubicBezTo>
                    <a:pt x="50" y="0"/>
                    <a:pt x="56" y="0"/>
                    <a:pt x="61" y="0"/>
                  </a:cubicBezTo>
                  <a:cubicBezTo>
                    <a:pt x="66" y="0"/>
                    <a:pt x="71" y="1"/>
                    <a:pt x="75" y="1"/>
                  </a:cubicBezTo>
                  <a:cubicBezTo>
                    <a:pt x="84" y="1"/>
                    <a:pt x="89" y="1"/>
                    <a:pt x="89" y="1"/>
                  </a:cubicBezTo>
                  <a:cubicBezTo>
                    <a:pt x="89" y="1"/>
                    <a:pt x="84" y="1"/>
                    <a:pt x="75" y="2"/>
                  </a:cubicBezTo>
                  <a:cubicBezTo>
                    <a:pt x="71" y="2"/>
                    <a:pt x="66" y="2"/>
                    <a:pt x="61" y="2"/>
                  </a:cubicBezTo>
                  <a:cubicBezTo>
                    <a:pt x="56" y="2"/>
                    <a:pt x="50" y="2"/>
                    <a:pt x="44" y="2"/>
                  </a:cubicBezTo>
                  <a:cubicBezTo>
                    <a:pt x="39" y="2"/>
                    <a:pt x="33" y="2"/>
                    <a:pt x="28" y="2"/>
                  </a:cubicBezTo>
                  <a:cubicBezTo>
                    <a:pt x="23" y="2"/>
                    <a:pt x="18" y="2"/>
                    <a:pt x="14" y="2"/>
                  </a:cubicBezTo>
                  <a:cubicBezTo>
                    <a:pt x="5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0D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7" name="îsḻïde"/>
            <p:cNvSpPr/>
            <p:nvPr/>
          </p:nvSpPr>
          <p:spPr bwMode="auto">
            <a:xfrm>
              <a:off x="4251325" y="4329113"/>
              <a:ext cx="1512888" cy="33338"/>
            </a:xfrm>
            <a:custGeom>
              <a:avLst/>
              <a:gdLst>
                <a:gd name="T0" fmla="*/ 0 w 89"/>
                <a:gd name="T1" fmla="*/ 1 h 2"/>
                <a:gd name="T2" fmla="*/ 14 w 89"/>
                <a:gd name="T3" fmla="*/ 0 h 2"/>
                <a:gd name="T4" fmla="*/ 28 w 89"/>
                <a:gd name="T5" fmla="*/ 0 h 2"/>
                <a:gd name="T6" fmla="*/ 44 w 89"/>
                <a:gd name="T7" fmla="*/ 0 h 2"/>
                <a:gd name="T8" fmla="*/ 61 w 89"/>
                <a:gd name="T9" fmla="*/ 0 h 2"/>
                <a:gd name="T10" fmla="*/ 75 w 89"/>
                <a:gd name="T11" fmla="*/ 0 h 2"/>
                <a:gd name="T12" fmla="*/ 89 w 89"/>
                <a:gd name="T13" fmla="*/ 1 h 2"/>
                <a:gd name="T14" fmla="*/ 75 w 89"/>
                <a:gd name="T15" fmla="*/ 1 h 2"/>
                <a:gd name="T16" fmla="*/ 61 w 89"/>
                <a:gd name="T17" fmla="*/ 2 h 2"/>
                <a:gd name="T18" fmla="*/ 44 w 89"/>
                <a:gd name="T19" fmla="*/ 2 h 2"/>
                <a:gd name="T20" fmla="*/ 28 w 89"/>
                <a:gd name="T21" fmla="*/ 2 h 2"/>
                <a:gd name="T22" fmla="*/ 14 w 89"/>
                <a:gd name="T23" fmla="*/ 1 h 2"/>
                <a:gd name="T24" fmla="*/ 0 w 89"/>
                <a:gd name="T2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2">
                  <a:moveTo>
                    <a:pt x="0" y="1"/>
                  </a:moveTo>
                  <a:cubicBezTo>
                    <a:pt x="0" y="1"/>
                    <a:pt x="5" y="1"/>
                    <a:pt x="14" y="0"/>
                  </a:cubicBezTo>
                  <a:cubicBezTo>
                    <a:pt x="18" y="0"/>
                    <a:pt x="23" y="0"/>
                    <a:pt x="28" y="0"/>
                  </a:cubicBezTo>
                  <a:cubicBezTo>
                    <a:pt x="33" y="0"/>
                    <a:pt x="39" y="0"/>
                    <a:pt x="44" y="0"/>
                  </a:cubicBezTo>
                  <a:cubicBezTo>
                    <a:pt x="50" y="0"/>
                    <a:pt x="56" y="0"/>
                    <a:pt x="61" y="0"/>
                  </a:cubicBezTo>
                  <a:cubicBezTo>
                    <a:pt x="66" y="0"/>
                    <a:pt x="71" y="0"/>
                    <a:pt x="75" y="0"/>
                  </a:cubicBezTo>
                  <a:cubicBezTo>
                    <a:pt x="84" y="1"/>
                    <a:pt x="89" y="1"/>
                    <a:pt x="89" y="1"/>
                  </a:cubicBezTo>
                  <a:cubicBezTo>
                    <a:pt x="89" y="1"/>
                    <a:pt x="84" y="1"/>
                    <a:pt x="75" y="1"/>
                  </a:cubicBezTo>
                  <a:cubicBezTo>
                    <a:pt x="71" y="2"/>
                    <a:pt x="66" y="2"/>
                    <a:pt x="61" y="2"/>
                  </a:cubicBezTo>
                  <a:cubicBezTo>
                    <a:pt x="56" y="2"/>
                    <a:pt x="50" y="2"/>
                    <a:pt x="44" y="2"/>
                  </a:cubicBezTo>
                  <a:cubicBezTo>
                    <a:pt x="39" y="2"/>
                    <a:pt x="33" y="2"/>
                    <a:pt x="28" y="2"/>
                  </a:cubicBezTo>
                  <a:cubicBezTo>
                    <a:pt x="23" y="2"/>
                    <a:pt x="18" y="1"/>
                    <a:pt x="14" y="1"/>
                  </a:cubicBezTo>
                  <a:cubicBezTo>
                    <a:pt x="5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0D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8" name="í$ḻídè"/>
            <p:cNvSpPr/>
            <p:nvPr/>
          </p:nvSpPr>
          <p:spPr bwMode="auto">
            <a:xfrm>
              <a:off x="4251325" y="4397376"/>
              <a:ext cx="1512888" cy="33338"/>
            </a:xfrm>
            <a:custGeom>
              <a:avLst/>
              <a:gdLst>
                <a:gd name="T0" fmla="*/ 0 w 89"/>
                <a:gd name="T1" fmla="*/ 1 h 2"/>
                <a:gd name="T2" fmla="*/ 14 w 89"/>
                <a:gd name="T3" fmla="*/ 0 h 2"/>
                <a:gd name="T4" fmla="*/ 28 w 89"/>
                <a:gd name="T5" fmla="*/ 0 h 2"/>
                <a:gd name="T6" fmla="*/ 44 w 89"/>
                <a:gd name="T7" fmla="*/ 0 h 2"/>
                <a:gd name="T8" fmla="*/ 61 w 89"/>
                <a:gd name="T9" fmla="*/ 0 h 2"/>
                <a:gd name="T10" fmla="*/ 75 w 89"/>
                <a:gd name="T11" fmla="*/ 0 h 2"/>
                <a:gd name="T12" fmla="*/ 89 w 89"/>
                <a:gd name="T13" fmla="*/ 1 h 2"/>
                <a:gd name="T14" fmla="*/ 75 w 89"/>
                <a:gd name="T15" fmla="*/ 1 h 2"/>
                <a:gd name="T16" fmla="*/ 61 w 89"/>
                <a:gd name="T17" fmla="*/ 1 h 2"/>
                <a:gd name="T18" fmla="*/ 44 w 89"/>
                <a:gd name="T19" fmla="*/ 2 h 2"/>
                <a:gd name="T20" fmla="*/ 28 w 89"/>
                <a:gd name="T21" fmla="*/ 1 h 2"/>
                <a:gd name="T22" fmla="*/ 14 w 89"/>
                <a:gd name="T23" fmla="*/ 1 h 2"/>
                <a:gd name="T24" fmla="*/ 0 w 89"/>
                <a:gd name="T2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2">
                  <a:moveTo>
                    <a:pt x="0" y="1"/>
                  </a:moveTo>
                  <a:cubicBezTo>
                    <a:pt x="0" y="1"/>
                    <a:pt x="5" y="0"/>
                    <a:pt x="14" y="0"/>
                  </a:cubicBezTo>
                  <a:cubicBezTo>
                    <a:pt x="18" y="0"/>
                    <a:pt x="23" y="0"/>
                    <a:pt x="28" y="0"/>
                  </a:cubicBezTo>
                  <a:cubicBezTo>
                    <a:pt x="33" y="0"/>
                    <a:pt x="39" y="0"/>
                    <a:pt x="44" y="0"/>
                  </a:cubicBezTo>
                  <a:cubicBezTo>
                    <a:pt x="50" y="0"/>
                    <a:pt x="56" y="0"/>
                    <a:pt x="61" y="0"/>
                  </a:cubicBezTo>
                  <a:cubicBezTo>
                    <a:pt x="66" y="0"/>
                    <a:pt x="71" y="0"/>
                    <a:pt x="75" y="0"/>
                  </a:cubicBezTo>
                  <a:cubicBezTo>
                    <a:pt x="84" y="0"/>
                    <a:pt x="89" y="1"/>
                    <a:pt x="89" y="1"/>
                  </a:cubicBezTo>
                  <a:cubicBezTo>
                    <a:pt x="89" y="1"/>
                    <a:pt x="84" y="1"/>
                    <a:pt x="75" y="1"/>
                  </a:cubicBezTo>
                  <a:cubicBezTo>
                    <a:pt x="71" y="1"/>
                    <a:pt x="66" y="1"/>
                    <a:pt x="61" y="1"/>
                  </a:cubicBezTo>
                  <a:cubicBezTo>
                    <a:pt x="56" y="2"/>
                    <a:pt x="50" y="2"/>
                    <a:pt x="44" y="2"/>
                  </a:cubicBezTo>
                  <a:cubicBezTo>
                    <a:pt x="39" y="2"/>
                    <a:pt x="33" y="2"/>
                    <a:pt x="28" y="1"/>
                  </a:cubicBezTo>
                  <a:cubicBezTo>
                    <a:pt x="23" y="1"/>
                    <a:pt x="18" y="1"/>
                    <a:pt x="14" y="1"/>
                  </a:cubicBezTo>
                  <a:cubicBezTo>
                    <a:pt x="5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0D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9" name="îṡḷíḓè"/>
            <p:cNvSpPr/>
            <p:nvPr/>
          </p:nvSpPr>
          <p:spPr bwMode="auto">
            <a:xfrm>
              <a:off x="4251325" y="4465638"/>
              <a:ext cx="1512888" cy="15875"/>
            </a:xfrm>
            <a:custGeom>
              <a:avLst/>
              <a:gdLst>
                <a:gd name="T0" fmla="*/ 0 w 89"/>
                <a:gd name="T1" fmla="*/ 0 h 1"/>
                <a:gd name="T2" fmla="*/ 14 w 89"/>
                <a:gd name="T3" fmla="*/ 0 h 1"/>
                <a:gd name="T4" fmla="*/ 28 w 89"/>
                <a:gd name="T5" fmla="*/ 0 h 1"/>
                <a:gd name="T6" fmla="*/ 44 w 89"/>
                <a:gd name="T7" fmla="*/ 0 h 1"/>
                <a:gd name="T8" fmla="*/ 61 w 89"/>
                <a:gd name="T9" fmla="*/ 0 h 1"/>
                <a:gd name="T10" fmla="*/ 75 w 89"/>
                <a:gd name="T11" fmla="*/ 0 h 1"/>
                <a:gd name="T12" fmla="*/ 89 w 89"/>
                <a:gd name="T13" fmla="*/ 0 h 1"/>
                <a:gd name="T14" fmla="*/ 75 w 89"/>
                <a:gd name="T15" fmla="*/ 1 h 1"/>
                <a:gd name="T16" fmla="*/ 61 w 89"/>
                <a:gd name="T17" fmla="*/ 1 h 1"/>
                <a:gd name="T18" fmla="*/ 44 w 89"/>
                <a:gd name="T19" fmla="*/ 1 h 1"/>
                <a:gd name="T20" fmla="*/ 28 w 89"/>
                <a:gd name="T21" fmla="*/ 1 h 1"/>
                <a:gd name="T22" fmla="*/ 14 w 89"/>
                <a:gd name="T23" fmla="*/ 1 h 1"/>
                <a:gd name="T24" fmla="*/ 0 w 89"/>
                <a:gd name="T2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1">
                  <a:moveTo>
                    <a:pt x="0" y="0"/>
                  </a:moveTo>
                  <a:cubicBezTo>
                    <a:pt x="0" y="0"/>
                    <a:pt x="5" y="0"/>
                    <a:pt x="14" y="0"/>
                  </a:cubicBezTo>
                  <a:cubicBezTo>
                    <a:pt x="18" y="0"/>
                    <a:pt x="23" y="0"/>
                    <a:pt x="28" y="0"/>
                  </a:cubicBezTo>
                  <a:cubicBezTo>
                    <a:pt x="33" y="0"/>
                    <a:pt x="39" y="0"/>
                    <a:pt x="44" y="0"/>
                  </a:cubicBezTo>
                  <a:cubicBezTo>
                    <a:pt x="50" y="0"/>
                    <a:pt x="56" y="0"/>
                    <a:pt x="61" y="0"/>
                  </a:cubicBezTo>
                  <a:cubicBezTo>
                    <a:pt x="66" y="0"/>
                    <a:pt x="71" y="0"/>
                    <a:pt x="75" y="0"/>
                  </a:cubicBezTo>
                  <a:cubicBezTo>
                    <a:pt x="84" y="0"/>
                    <a:pt x="89" y="0"/>
                    <a:pt x="89" y="0"/>
                  </a:cubicBezTo>
                  <a:cubicBezTo>
                    <a:pt x="89" y="0"/>
                    <a:pt x="84" y="1"/>
                    <a:pt x="75" y="1"/>
                  </a:cubicBezTo>
                  <a:cubicBezTo>
                    <a:pt x="71" y="1"/>
                    <a:pt x="66" y="1"/>
                    <a:pt x="61" y="1"/>
                  </a:cubicBezTo>
                  <a:cubicBezTo>
                    <a:pt x="56" y="1"/>
                    <a:pt x="50" y="1"/>
                    <a:pt x="44" y="1"/>
                  </a:cubicBezTo>
                  <a:cubicBezTo>
                    <a:pt x="39" y="1"/>
                    <a:pt x="33" y="1"/>
                    <a:pt x="28" y="1"/>
                  </a:cubicBezTo>
                  <a:cubicBezTo>
                    <a:pt x="23" y="1"/>
                    <a:pt x="18" y="1"/>
                    <a:pt x="14" y="1"/>
                  </a:cubicBezTo>
                  <a:cubicBezTo>
                    <a:pt x="5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0D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0" name="îsliḍè"/>
            <p:cNvSpPr/>
            <p:nvPr/>
          </p:nvSpPr>
          <p:spPr bwMode="auto">
            <a:xfrm>
              <a:off x="4251325" y="4516438"/>
              <a:ext cx="1512888" cy="33338"/>
            </a:xfrm>
            <a:custGeom>
              <a:avLst/>
              <a:gdLst>
                <a:gd name="T0" fmla="*/ 0 w 89"/>
                <a:gd name="T1" fmla="*/ 1 h 2"/>
                <a:gd name="T2" fmla="*/ 14 w 89"/>
                <a:gd name="T3" fmla="*/ 1 h 2"/>
                <a:gd name="T4" fmla="*/ 28 w 89"/>
                <a:gd name="T5" fmla="*/ 0 h 2"/>
                <a:gd name="T6" fmla="*/ 44 w 89"/>
                <a:gd name="T7" fmla="*/ 0 h 2"/>
                <a:gd name="T8" fmla="*/ 61 w 89"/>
                <a:gd name="T9" fmla="*/ 0 h 2"/>
                <a:gd name="T10" fmla="*/ 75 w 89"/>
                <a:gd name="T11" fmla="*/ 1 h 2"/>
                <a:gd name="T12" fmla="*/ 89 w 89"/>
                <a:gd name="T13" fmla="*/ 1 h 2"/>
                <a:gd name="T14" fmla="*/ 75 w 89"/>
                <a:gd name="T15" fmla="*/ 2 h 2"/>
                <a:gd name="T16" fmla="*/ 61 w 89"/>
                <a:gd name="T17" fmla="*/ 2 h 2"/>
                <a:gd name="T18" fmla="*/ 44 w 89"/>
                <a:gd name="T19" fmla="*/ 2 h 2"/>
                <a:gd name="T20" fmla="*/ 28 w 89"/>
                <a:gd name="T21" fmla="*/ 2 h 2"/>
                <a:gd name="T22" fmla="*/ 14 w 89"/>
                <a:gd name="T23" fmla="*/ 2 h 2"/>
                <a:gd name="T24" fmla="*/ 0 w 89"/>
                <a:gd name="T2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2">
                  <a:moveTo>
                    <a:pt x="0" y="1"/>
                  </a:moveTo>
                  <a:cubicBezTo>
                    <a:pt x="0" y="1"/>
                    <a:pt x="5" y="1"/>
                    <a:pt x="14" y="1"/>
                  </a:cubicBezTo>
                  <a:cubicBezTo>
                    <a:pt x="18" y="1"/>
                    <a:pt x="23" y="1"/>
                    <a:pt x="28" y="0"/>
                  </a:cubicBezTo>
                  <a:cubicBezTo>
                    <a:pt x="33" y="0"/>
                    <a:pt x="39" y="0"/>
                    <a:pt x="44" y="0"/>
                  </a:cubicBezTo>
                  <a:cubicBezTo>
                    <a:pt x="50" y="0"/>
                    <a:pt x="56" y="0"/>
                    <a:pt x="61" y="0"/>
                  </a:cubicBezTo>
                  <a:cubicBezTo>
                    <a:pt x="66" y="1"/>
                    <a:pt x="71" y="1"/>
                    <a:pt x="75" y="1"/>
                  </a:cubicBezTo>
                  <a:cubicBezTo>
                    <a:pt x="84" y="1"/>
                    <a:pt x="89" y="1"/>
                    <a:pt x="89" y="1"/>
                  </a:cubicBezTo>
                  <a:cubicBezTo>
                    <a:pt x="89" y="1"/>
                    <a:pt x="84" y="2"/>
                    <a:pt x="75" y="2"/>
                  </a:cubicBezTo>
                  <a:cubicBezTo>
                    <a:pt x="71" y="2"/>
                    <a:pt x="66" y="2"/>
                    <a:pt x="61" y="2"/>
                  </a:cubicBezTo>
                  <a:cubicBezTo>
                    <a:pt x="56" y="2"/>
                    <a:pt x="50" y="2"/>
                    <a:pt x="44" y="2"/>
                  </a:cubicBezTo>
                  <a:cubicBezTo>
                    <a:pt x="39" y="2"/>
                    <a:pt x="33" y="2"/>
                    <a:pt x="28" y="2"/>
                  </a:cubicBezTo>
                  <a:cubicBezTo>
                    <a:pt x="23" y="2"/>
                    <a:pt x="18" y="2"/>
                    <a:pt x="14" y="2"/>
                  </a:cubicBezTo>
                  <a:cubicBezTo>
                    <a:pt x="5" y="2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0D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1" name="íslíḑê"/>
            <p:cNvSpPr/>
            <p:nvPr/>
          </p:nvSpPr>
          <p:spPr bwMode="auto">
            <a:xfrm>
              <a:off x="4251325" y="4583113"/>
              <a:ext cx="1512888" cy="34925"/>
            </a:xfrm>
            <a:custGeom>
              <a:avLst/>
              <a:gdLst>
                <a:gd name="T0" fmla="*/ 0 w 89"/>
                <a:gd name="T1" fmla="*/ 1 h 2"/>
                <a:gd name="T2" fmla="*/ 14 w 89"/>
                <a:gd name="T3" fmla="*/ 0 h 2"/>
                <a:gd name="T4" fmla="*/ 28 w 89"/>
                <a:gd name="T5" fmla="*/ 0 h 2"/>
                <a:gd name="T6" fmla="*/ 44 w 89"/>
                <a:gd name="T7" fmla="*/ 0 h 2"/>
                <a:gd name="T8" fmla="*/ 61 w 89"/>
                <a:gd name="T9" fmla="*/ 0 h 2"/>
                <a:gd name="T10" fmla="*/ 75 w 89"/>
                <a:gd name="T11" fmla="*/ 0 h 2"/>
                <a:gd name="T12" fmla="*/ 89 w 89"/>
                <a:gd name="T13" fmla="*/ 1 h 2"/>
                <a:gd name="T14" fmla="*/ 75 w 89"/>
                <a:gd name="T15" fmla="*/ 1 h 2"/>
                <a:gd name="T16" fmla="*/ 61 w 89"/>
                <a:gd name="T17" fmla="*/ 2 h 2"/>
                <a:gd name="T18" fmla="*/ 44 w 89"/>
                <a:gd name="T19" fmla="*/ 2 h 2"/>
                <a:gd name="T20" fmla="*/ 28 w 89"/>
                <a:gd name="T21" fmla="*/ 2 h 2"/>
                <a:gd name="T22" fmla="*/ 14 w 89"/>
                <a:gd name="T23" fmla="*/ 1 h 2"/>
                <a:gd name="T24" fmla="*/ 0 w 89"/>
                <a:gd name="T2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2">
                  <a:moveTo>
                    <a:pt x="0" y="1"/>
                  </a:moveTo>
                  <a:cubicBezTo>
                    <a:pt x="0" y="1"/>
                    <a:pt x="5" y="1"/>
                    <a:pt x="14" y="0"/>
                  </a:cubicBezTo>
                  <a:cubicBezTo>
                    <a:pt x="18" y="0"/>
                    <a:pt x="23" y="0"/>
                    <a:pt x="28" y="0"/>
                  </a:cubicBezTo>
                  <a:cubicBezTo>
                    <a:pt x="33" y="0"/>
                    <a:pt x="39" y="0"/>
                    <a:pt x="44" y="0"/>
                  </a:cubicBezTo>
                  <a:cubicBezTo>
                    <a:pt x="50" y="0"/>
                    <a:pt x="56" y="0"/>
                    <a:pt x="61" y="0"/>
                  </a:cubicBezTo>
                  <a:cubicBezTo>
                    <a:pt x="66" y="0"/>
                    <a:pt x="71" y="0"/>
                    <a:pt x="75" y="0"/>
                  </a:cubicBezTo>
                  <a:cubicBezTo>
                    <a:pt x="84" y="1"/>
                    <a:pt x="89" y="1"/>
                    <a:pt x="89" y="1"/>
                  </a:cubicBezTo>
                  <a:cubicBezTo>
                    <a:pt x="89" y="1"/>
                    <a:pt x="84" y="1"/>
                    <a:pt x="75" y="1"/>
                  </a:cubicBezTo>
                  <a:cubicBezTo>
                    <a:pt x="71" y="2"/>
                    <a:pt x="66" y="2"/>
                    <a:pt x="61" y="2"/>
                  </a:cubicBezTo>
                  <a:cubicBezTo>
                    <a:pt x="56" y="2"/>
                    <a:pt x="50" y="2"/>
                    <a:pt x="44" y="2"/>
                  </a:cubicBezTo>
                  <a:cubicBezTo>
                    <a:pt x="39" y="2"/>
                    <a:pt x="33" y="2"/>
                    <a:pt x="28" y="2"/>
                  </a:cubicBezTo>
                  <a:cubicBezTo>
                    <a:pt x="23" y="2"/>
                    <a:pt x="18" y="2"/>
                    <a:pt x="14" y="1"/>
                  </a:cubicBezTo>
                  <a:cubicBezTo>
                    <a:pt x="5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0D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2" name="íṡļiḋe"/>
            <p:cNvSpPr/>
            <p:nvPr/>
          </p:nvSpPr>
          <p:spPr bwMode="auto">
            <a:xfrm>
              <a:off x="4251325" y="4651376"/>
              <a:ext cx="1512888" cy="34925"/>
            </a:xfrm>
            <a:custGeom>
              <a:avLst/>
              <a:gdLst>
                <a:gd name="T0" fmla="*/ 0 w 89"/>
                <a:gd name="T1" fmla="*/ 1 h 2"/>
                <a:gd name="T2" fmla="*/ 14 w 89"/>
                <a:gd name="T3" fmla="*/ 0 h 2"/>
                <a:gd name="T4" fmla="*/ 28 w 89"/>
                <a:gd name="T5" fmla="*/ 0 h 2"/>
                <a:gd name="T6" fmla="*/ 44 w 89"/>
                <a:gd name="T7" fmla="*/ 0 h 2"/>
                <a:gd name="T8" fmla="*/ 61 w 89"/>
                <a:gd name="T9" fmla="*/ 0 h 2"/>
                <a:gd name="T10" fmla="*/ 75 w 89"/>
                <a:gd name="T11" fmla="*/ 0 h 2"/>
                <a:gd name="T12" fmla="*/ 89 w 89"/>
                <a:gd name="T13" fmla="*/ 1 h 2"/>
                <a:gd name="T14" fmla="*/ 75 w 89"/>
                <a:gd name="T15" fmla="*/ 1 h 2"/>
                <a:gd name="T16" fmla="*/ 61 w 89"/>
                <a:gd name="T17" fmla="*/ 2 h 2"/>
                <a:gd name="T18" fmla="*/ 44 w 89"/>
                <a:gd name="T19" fmla="*/ 2 h 2"/>
                <a:gd name="T20" fmla="*/ 28 w 89"/>
                <a:gd name="T21" fmla="*/ 2 h 2"/>
                <a:gd name="T22" fmla="*/ 14 w 89"/>
                <a:gd name="T23" fmla="*/ 1 h 2"/>
                <a:gd name="T24" fmla="*/ 0 w 89"/>
                <a:gd name="T2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2">
                  <a:moveTo>
                    <a:pt x="0" y="1"/>
                  </a:moveTo>
                  <a:cubicBezTo>
                    <a:pt x="0" y="1"/>
                    <a:pt x="5" y="0"/>
                    <a:pt x="14" y="0"/>
                  </a:cubicBezTo>
                  <a:cubicBezTo>
                    <a:pt x="18" y="0"/>
                    <a:pt x="23" y="0"/>
                    <a:pt x="28" y="0"/>
                  </a:cubicBezTo>
                  <a:cubicBezTo>
                    <a:pt x="33" y="0"/>
                    <a:pt x="39" y="0"/>
                    <a:pt x="44" y="0"/>
                  </a:cubicBezTo>
                  <a:cubicBezTo>
                    <a:pt x="50" y="0"/>
                    <a:pt x="56" y="0"/>
                    <a:pt x="61" y="0"/>
                  </a:cubicBezTo>
                  <a:cubicBezTo>
                    <a:pt x="66" y="0"/>
                    <a:pt x="71" y="0"/>
                    <a:pt x="75" y="0"/>
                  </a:cubicBezTo>
                  <a:cubicBezTo>
                    <a:pt x="84" y="0"/>
                    <a:pt x="89" y="1"/>
                    <a:pt x="89" y="1"/>
                  </a:cubicBezTo>
                  <a:cubicBezTo>
                    <a:pt x="89" y="1"/>
                    <a:pt x="84" y="1"/>
                    <a:pt x="75" y="1"/>
                  </a:cubicBezTo>
                  <a:cubicBezTo>
                    <a:pt x="71" y="1"/>
                    <a:pt x="66" y="1"/>
                    <a:pt x="61" y="2"/>
                  </a:cubicBezTo>
                  <a:cubicBezTo>
                    <a:pt x="56" y="2"/>
                    <a:pt x="50" y="2"/>
                    <a:pt x="44" y="2"/>
                  </a:cubicBezTo>
                  <a:cubicBezTo>
                    <a:pt x="39" y="2"/>
                    <a:pt x="33" y="2"/>
                    <a:pt x="28" y="2"/>
                  </a:cubicBezTo>
                  <a:cubicBezTo>
                    <a:pt x="23" y="1"/>
                    <a:pt x="18" y="1"/>
                    <a:pt x="14" y="1"/>
                  </a:cubicBezTo>
                  <a:cubicBezTo>
                    <a:pt x="5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0D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3" name="îśľîḍê"/>
            <p:cNvSpPr/>
            <p:nvPr/>
          </p:nvSpPr>
          <p:spPr bwMode="auto">
            <a:xfrm>
              <a:off x="4251325" y="4719638"/>
              <a:ext cx="1512888" cy="17463"/>
            </a:xfrm>
            <a:custGeom>
              <a:avLst/>
              <a:gdLst>
                <a:gd name="T0" fmla="*/ 0 w 89"/>
                <a:gd name="T1" fmla="*/ 1 h 1"/>
                <a:gd name="T2" fmla="*/ 14 w 89"/>
                <a:gd name="T3" fmla="*/ 0 h 1"/>
                <a:gd name="T4" fmla="*/ 28 w 89"/>
                <a:gd name="T5" fmla="*/ 0 h 1"/>
                <a:gd name="T6" fmla="*/ 44 w 89"/>
                <a:gd name="T7" fmla="*/ 0 h 1"/>
                <a:gd name="T8" fmla="*/ 61 w 89"/>
                <a:gd name="T9" fmla="*/ 0 h 1"/>
                <a:gd name="T10" fmla="*/ 75 w 89"/>
                <a:gd name="T11" fmla="*/ 0 h 1"/>
                <a:gd name="T12" fmla="*/ 89 w 89"/>
                <a:gd name="T13" fmla="*/ 1 h 1"/>
                <a:gd name="T14" fmla="*/ 75 w 89"/>
                <a:gd name="T15" fmla="*/ 1 h 1"/>
                <a:gd name="T16" fmla="*/ 61 w 89"/>
                <a:gd name="T17" fmla="*/ 1 h 1"/>
                <a:gd name="T18" fmla="*/ 44 w 89"/>
                <a:gd name="T19" fmla="*/ 1 h 1"/>
                <a:gd name="T20" fmla="*/ 28 w 89"/>
                <a:gd name="T21" fmla="*/ 1 h 1"/>
                <a:gd name="T22" fmla="*/ 14 w 89"/>
                <a:gd name="T23" fmla="*/ 1 h 1"/>
                <a:gd name="T24" fmla="*/ 0 w 89"/>
                <a:gd name="T2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9" h="1">
                  <a:moveTo>
                    <a:pt x="0" y="1"/>
                  </a:moveTo>
                  <a:cubicBezTo>
                    <a:pt x="0" y="1"/>
                    <a:pt x="5" y="0"/>
                    <a:pt x="14" y="0"/>
                  </a:cubicBezTo>
                  <a:cubicBezTo>
                    <a:pt x="18" y="0"/>
                    <a:pt x="23" y="0"/>
                    <a:pt x="28" y="0"/>
                  </a:cubicBezTo>
                  <a:cubicBezTo>
                    <a:pt x="33" y="0"/>
                    <a:pt x="39" y="0"/>
                    <a:pt x="44" y="0"/>
                  </a:cubicBezTo>
                  <a:cubicBezTo>
                    <a:pt x="50" y="0"/>
                    <a:pt x="56" y="0"/>
                    <a:pt x="61" y="0"/>
                  </a:cubicBezTo>
                  <a:cubicBezTo>
                    <a:pt x="66" y="0"/>
                    <a:pt x="71" y="0"/>
                    <a:pt x="75" y="0"/>
                  </a:cubicBezTo>
                  <a:cubicBezTo>
                    <a:pt x="84" y="0"/>
                    <a:pt x="89" y="1"/>
                    <a:pt x="89" y="1"/>
                  </a:cubicBezTo>
                  <a:cubicBezTo>
                    <a:pt x="89" y="1"/>
                    <a:pt x="84" y="1"/>
                    <a:pt x="75" y="1"/>
                  </a:cubicBezTo>
                  <a:cubicBezTo>
                    <a:pt x="71" y="1"/>
                    <a:pt x="66" y="1"/>
                    <a:pt x="61" y="1"/>
                  </a:cubicBezTo>
                  <a:cubicBezTo>
                    <a:pt x="56" y="1"/>
                    <a:pt x="50" y="1"/>
                    <a:pt x="44" y="1"/>
                  </a:cubicBezTo>
                  <a:cubicBezTo>
                    <a:pt x="39" y="1"/>
                    <a:pt x="33" y="1"/>
                    <a:pt x="28" y="1"/>
                  </a:cubicBezTo>
                  <a:cubicBezTo>
                    <a:pt x="23" y="1"/>
                    <a:pt x="18" y="1"/>
                    <a:pt x="14" y="1"/>
                  </a:cubicBezTo>
                  <a:cubicBezTo>
                    <a:pt x="5" y="1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F0DC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4" name="îSľïdé"/>
            <p:cNvSpPr/>
            <p:nvPr/>
          </p:nvSpPr>
          <p:spPr bwMode="auto">
            <a:xfrm>
              <a:off x="4795838" y="3819526"/>
              <a:ext cx="866775" cy="271463"/>
            </a:xfrm>
            <a:custGeom>
              <a:avLst/>
              <a:gdLst>
                <a:gd name="T0" fmla="*/ 51 w 51"/>
                <a:gd name="T1" fmla="*/ 16 h 16"/>
                <a:gd name="T2" fmla="*/ 0 w 51"/>
                <a:gd name="T3" fmla="*/ 16 h 16"/>
                <a:gd name="T4" fmla="*/ 0 w 51"/>
                <a:gd name="T5" fmla="*/ 0 h 16"/>
                <a:gd name="T6" fmla="*/ 51 w 51"/>
                <a:gd name="T7" fmla="*/ 0 h 16"/>
                <a:gd name="T8" fmla="*/ 51 w 51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6">
                  <a:moveTo>
                    <a:pt x="51" y="16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49" y="0"/>
                    <a:pt x="49" y="16"/>
                    <a:pt x="51" y="16"/>
                  </a:cubicBezTo>
                  <a:close/>
                </a:path>
              </a:pathLst>
            </a:cu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5" name="iṧ1íḋê"/>
            <p:cNvSpPr/>
            <p:nvPr/>
          </p:nvSpPr>
          <p:spPr bwMode="auto">
            <a:xfrm>
              <a:off x="4659313" y="3819526"/>
              <a:ext cx="273050" cy="271463"/>
            </a:xfrm>
            <a:prstGeom prst="ellipse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6" name="îṥļîḍê"/>
            <p:cNvSpPr/>
            <p:nvPr/>
          </p:nvSpPr>
          <p:spPr bwMode="auto">
            <a:xfrm>
              <a:off x="3878263" y="3768726"/>
              <a:ext cx="390525" cy="373063"/>
            </a:xfrm>
            <a:prstGeom prst="ellipse">
              <a:avLst/>
            </a:prstGeom>
            <a:solidFill>
              <a:srgbClr val="0064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7" name="ïşļidê"/>
            <p:cNvSpPr/>
            <p:nvPr/>
          </p:nvSpPr>
          <p:spPr bwMode="auto">
            <a:xfrm>
              <a:off x="4065588" y="3768726"/>
              <a:ext cx="1597025" cy="373063"/>
            </a:xfrm>
            <a:custGeom>
              <a:avLst/>
              <a:gdLst>
                <a:gd name="T0" fmla="*/ 94 w 94"/>
                <a:gd name="T1" fmla="*/ 0 h 22"/>
                <a:gd name="T2" fmla="*/ 0 w 94"/>
                <a:gd name="T3" fmla="*/ 0 h 22"/>
                <a:gd name="T4" fmla="*/ 0 w 94"/>
                <a:gd name="T5" fmla="*/ 22 h 22"/>
                <a:gd name="T6" fmla="*/ 94 w 94"/>
                <a:gd name="T7" fmla="*/ 22 h 22"/>
                <a:gd name="T8" fmla="*/ 94 w 94"/>
                <a:gd name="T9" fmla="*/ 19 h 22"/>
                <a:gd name="T10" fmla="*/ 43 w 94"/>
                <a:gd name="T11" fmla="*/ 19 h 22"/>
                <a:gd name="T12" fmla="*/ 35 w 94"/>
                <a:gd name="T13" fmla="*/ 11 h 22"/>
                <a:gd name="T14" fmla="*/ 43 w 94"/>
                <a:gd name="T15" fmla="*/ 3 h 22"/>
                <a:gd name="T16" fmla="*/ 94 w 94"/>
                <a:gd name="T17" fmla="*/ 3 h 22"/>
                <a:gd name="T18" fmla="*/ 94 w 94"/>
                <a:gd name="T19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4" h="22">
                  <a:moveTo>
                    <a:pt x="9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19"/>
                    <a:pt x="94" y="19"/>
                    <a:pt x="94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39" y="19"/>
                    <a:pt x="35" y="15"/>
                    <a:pt x="35" y="11"/>
                  </a:cubicBezTo>
                  <a:cubicBezTo>
                    <a:pt x="35" y="6"/>
                    <a:pt x="39" y="3"/>
                    <a:pt x="43" y="3"/>
                  </a:cubicBezTo>
                  <a:cubicBezTo>
                    <a:pt x="94" y="3"/>
                    <a:pt x="94" y="3"/>
                    <a:pt x="94" y="3"/>
                  </a:cubicBezTo>
                  <a:lnTo>
                    <a:pt x="94" y="0"/>
                  </a:lnTo>
                  <a:close/>
                </a:path>
              </a:pathLst>
            </a:custGeom>
            <a:solidFill>
              <a:srgbClr val="0064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8" name="ïṣ1îḓè"/>
            <p:cNvSpPr/>
            <p:nvPr/>
          </p:nvSpPr>
          <p:spPr bwMode="auto">
            <a:xfrm>
              <a:off x="4014788" y="4805363"/>
              <a:ext cx="304800" cy="373063"/>
            </a:xfrm>
            <a:prstGeom prst="ellipse">
              <a:avLst/>
            </a:prstGeom>
            <a:solidFill>
              <a:srgbClr val="0064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49" name="išḷíḍè"/>
            <p:cNvSpPr/>
            <p:nvPr/>
          </p:nvSpPr>
          <p:spPr bwMode="auto">
            <a:xfrm>
              <a:off x="4167188" y="4856163"/>
              <a:ext cx="1716088" cy="271463"/>
            </a:xfrm>
            <a:custGeom>
              <a:avLst/>
              <a:gdLst>
                <a:gd name="T0" fmla="*/ 101 w 101"/>
                <a:gd name="T1" fmla="*/ 16 h 16"/>
                <a:gd name="T2" fmla="*/ 0 w 101"/>
                <a:gd name="T3" fmla="*/ 16 h 16"/>
                <a:gd name="T4" fmla="*/ 0 w 101"/>
                <a:gd name="T5" fmla="*/ 0 h 16"/>
                <a:gd name="T6" fmla="*/ 101 w 101"/>
                <a:gd name="T7" fmla="*/ 0 h 16"/>
                <a:gd name="T8" fmla="*/ 101 w 101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6">
                  <a:moveTo>
                    <a:pt x="101" y="16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01" y="0"/>
                    <a:pt x="101" y="0"/>
                    <a:pt x="101" y="0"/>
                  </a:cubicBezTo>
                  <a:cubicBezTo>
                    <a:pt x="98" y="0"/>
                    <a:pt x="98" y="16"/>
                    <a:pt x="101" y="16"/>
                  </a:cubicBezTo>
                  <a:close/>
                </a:path>
              </a:pathLst>
            </a:cu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0" name="ïṥḻîḍê"/>
            <p:cNvSpPr/>
            <p:nvPr/>
          </p:nvSpPr>
          <p:spPr bwMode="auto">
            <a:xfrm>
              <a:off x="4065588" y="4856163"/>
              <a:ext cx="185738" cy="271463"/>
            </a:xfrm>
            <a:prstGeom prst="ellipse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1" name="ïş1îḍé"/>
            <p:cNvSpPr/>
            <p:nvPr/>
          </p:nvSpPr>
          <p:spPr bwMode="auto">
            <a:xfrm>
              <a:off x="4405313" y="3717926"/>
              <a:ext cx="1325563" cy="50800"/>
            </a:xfrm>
            <a:prstGeom prst="rect">
              <a:avLst/>
            </a:prstGeom>
            <a:solidFill>
              <a:srgbClr val="A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2" name="ísḻíḓè"/>
            <p:cNvSpPr/>
            <p:nvPr/>
          </p:nvSpPr>
          <p:spPr bwMode="auto">
            <a:xfrm>
              <a:off x="4405313" y="3479801"/>
              <a:ext cx="1325563" cy="33338"/>
            </a:xfrm>
            <a:prstGeom prst="rect">
              <a:avLst/>
            </a:prstGeom>
            <a:solidFill>
              <a:srgbClr val="A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3" name="íṥ1îdè"/>
            <p:cNvSpPr/>
            <p:nvPr/>
          </p:nvSpPr>
          <p:spPr bwMode="auto">
            <a:xfrm>
              <a:off x="5611813" y="3479801"/>
              <a:ext cx="238125" cy="288925"/>
            </a:xfrm>
            <a:prstGeom prst="ellipse">
              <a:avLst/>
            </a:prstGeom>
            <a:solidFill>
              <a:srgbClr val="A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4" name="íṡ1îḍè"/>
            <p:cNvSpPr/>
            <p:nvPr/>
          </p:nvSpPr>
          <p:spPr bwMode="auto">
            <a:xfrm>
              <a:off x="4405313" y="3513138"/>
              <a:ext cx="1325563" cy="204788"/>
            </a:xfrm>
            <a:custGeom>
              <a:avLst/>
              <a:gdLst>
                <a:gd name="T0" fmla="*/ 0 w 78"/>
                <a:gd name="T1" fmla="*/ 12 h 12"/>
                <a:gd name="T2" fmla="*/ 78 w 78"/>
                <a:gd name="T3" fmla="*/ 12 h 12"/>
                <a:gd name="T4" fmla="*/ 78 w 78"/>
                <a:gd name="T5" fmla="*/ 0 h 12"/>
                <a:gd name="T6" fmla="*/ 0 w 78"/>
                <a:gd name="T7" fmla="*/ 0 h 12"/>
                <a:gd name="T8" fmla="*/ 0 w 78"/>
                <a:gd name="T9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2">
                  <a:moveTo>
                    <a:pt x="0" y="12"/>
                  </a:moveTo>
                  <a:cubicBezTo>
                    <a:pt x="78" y="12"/>
                    <a:pt x="78" y="12"/>
                    <a:pt x="78" y="12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12"/>
                    <a:pt x="0" y="12"/>
                  </a:cubicBezTo>
                  <a:close/>
                </a:path>
              </a:pathLst>
            </a:cu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5" name="iṡ1iḑê"/>
            <p:cNvSpPr/>
            <p:nvPr/>
          </p:nvSpPr>
          <p:spPr bwMode="auto">
            <a:xfrm>
              <a:off x="5662613" y="3513138"/>
              <a:ext cx="136525" cy="204788"/>
            </a:xfrm>
            <a:prstGeom prst="ellipse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6" name="ï$ļîḍe"/>
            <p:cNvSpPr/>
            <p:nvPr/>
          </p:nvSpPr>
          <p:spPr bwMode="auto">
            <a:xfrm>
              <a:off x="3589338" y="5178426"/>
              <a:ext cx="544513" cy="527050"/>
            </a:xfrm>
            <a:prstGeom prst="ellipse">
              <a:avLst/>
            </a:prstGeom>
            <a:solidFill>
              <a:srgbClr val="A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7" name="îslíḍé"/>
            <p:cNvSpPr/>
            <p:nvPr/>
          </p:nvSpPr>
          <p:spPr bwMode="auto">
            <a:xfrm>
              <a:off x="3860800" y="5178426"/>
              <a:ext cx="2192338" cy="527050"/>
            </a:xfrm>
            <a:custGeom>
              <a:avLst/>
              <a:gdLst>
                <a:gd name="T0" fmla="*/ 129 w 129"/>
                <a:gd name="T1" fmla="*/ 0 h 31"/>
                <a:gd name="T2" fmla="*/ 0 w 129"/>
                <a:gd name="T3" fmla="*/ 0 h 31"/>
                <a:gd name="T4" fmla="*/ 0 w 129"/>
                <a:gd name="T5" fmla="*/ 31 h 31"/>
                <a:gd name="T6" fmla="*/ 129 w 129"/>
                <a:gd name="T7" fmla="*/ 31 h 31"/>
                <a:gd name="T8" fmla="*/ 129 w 129"/>
                <a:gd name="T9" fmla="*/ 26 h 31"/>
                <a:gd name="T10" fmla="*/ 59 w 129"/>
                <a:gd name="T11" fmla="*/ 26 h 31"/>
                <a:gd name="T12" fmla="*/ 48 w 129"/>
                <a:gd name="T13" fmla="*/ 15 h 31"/>
                <a:gd name="T14" fmla="*/ 59 w 129"/>
                <a:gd name="T15" fmla="*/ 5 h 31"/>
                <a:gd name="T16" fmla="*/ 129 w 129"/>
                <a:gd name="T17" fmla="*/ 5 h 31"/>
                <a:gd name="T18" fmla="*/ 129 w 129"/>
                <a:gd name="T1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31">
                  <a:moveTo>
                    <a:pt x="12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59" y="26"/>
                    <a:pt x="59" y="26"/>
                    <a:pt x="59" y="26"/>
                  </a:cubicBezTo>
                  <a:cubicBezTo>
                    <a:pt x="53" y="26"/>
                    <a:pt x="48" y="21"/>
                    <a:pt x="48" y="15"/>
                  </a:cubicBezTo>
                  <a:cubicBezTo>
                    <a:pt x="48" y="9"/>
                    <a:pt x="53" y="5"/>
                    <a:pt x="59" y="5"/>
                  </a:cubicBezTo>
                  <a:cubicBezTo>
                    <a:pt x="129" y="5"/>
                    <a:pt x="129" y="5"/>
                    <a:pt x="129" y="5"/>
                  </a:cubicBezTo>
                  <a:lnTo>
                    <a:pt x="129" y="0"/>
                  </a:lnTo>
                  <a:close/>
                </a:path>
              </a:pathLst>
            </a:custGeom>
            <a:solidFill>
              <a:srgbClr val="A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8" name="íṣlíďê"/>
            <p:cNvSpPr/>
            <p:nvPr/>
          </p:nvSpPr>
          <p:spPr bwMode="auto">
            <a:xfrm>
              <a:off x="5764213" y="1543051"/>
              <a:ext cx="1631950" cy="781050"/>
            </a:xfrm>
            <a:prstGeom prst="rect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9" name="íṡľîḋê"/>
            <p:cNvSpPr/>
            <p:nvPr/>
          </p:nvSpPr>
          <p:spPr bwMode="auto">
            <a:xfrm>
              <a:off x="6359525" y="4719638"/>
              <a:ext cx="2141538" cy="458788"/>
            </a:xfrm>
            <a:prstGeom prst="rect">
              <a:avLst/>
            </a:prstGeom>
            <a:solidFill>
              <a:srgbClr val="F05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0" name="ïSļîḑe"/>
            <p:cNvSpPr/>
            <p:nvPr/>
          </p:nvSpPr>
          <p:spPr bwMode="auto">
            <a:xfrm>
              <a:off x="6359525" y="4719638"/>
              <a:ext cx="2141538" cy="4587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1" name="î$ļiḍè"/>
            <p:cNvSpPr/>
            <p:nvPr/>
          </p:nvSpPr>
          <p:spPr bwMode="auto">
            <a:xfrm>
              <a:off x="6699250" y="4686301"/>
              <a:ext cx="119063" cy="492125"/>
            </a:xfrm>
            <a:prstGeom prst="rect">
              <a:avLst/>
            </a:prstGeom>
            <a:solidFill>
              <a:srgbClr val="FF9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2" name="îṣlïďe"/>
            <p:cNvSpPr/>
            <p:nvPr/>
          </p:nvSpPr>
          <p:spPr bwMode="auto">
            <a:xfrm>
              <a:off x="6699250" y="4686301"/>
              <a:ext cx="119063" cy="492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3" name="işḻíḋê"/>
            <p:cNvSpPr/>
            <p:nvPr/>
          </p:nvSpPr>
          <p:spPr bwMode="auto">
            <a:xfrm>
              <a:off x="7175500" y="4838701"/>
              <a:ext cx="1173163" cy="220663"/>
            </a:xfrm>
            <a:prstGeom prst="rect">
              <a:avLst/>
            </a:prstGeom>
            <a:solidFill>
              <a:srgbClr val="FF9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4" name="iŝľiďe"/>
            <p:cNvSpPr/>
            <p:nvPr/>
          </p:nvSpPr>
          <p:spPr bwMode="auto">
            <a:xfrm>
              <a:off x="7175500" y="4838701"/>
              <a:ext cx="1173163" cy="220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5" name="íṡḻîďè"/>
            <p:cNvSpPr/>
            <p:nvPr/>
          </p:nvSpPr>
          <p:spPr bwMode="auto">
            <a:xfrm>
              <a:off x="8501063" y="4957763"/>
              <a:ext cx="1588" cy="220663"/>
            </a:xfrm>
            <a:prstGeom prst="rect">
              <a:avLst/>
            </a:prstGeom>
            <a:solidFill>
              <a:srgbClr val="FACA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6" name="îSľiďe"/>
            <p:cNvSpPr/>
            <p:nvPr/>
          </p:nvSpPr>
          <p:spPr bwMode="auto">
            <a:xfrm>
              <a:off x="8501063" y="4957763"/>
              <a:ext cx="1588" cy="220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7" name="iṡ1îḓè"/>
            <p:cNvSpPr/>
            <p:nvPr/>
          </p:nvSpPr>
          <p:spPr bwMode="auto">
            <a:xfrm>
              <a:off x="6359525" y="4957763"/>
              <a:ext cx="2141538" cy="220663"/>
            </a:xfrm>
            <a:custGeom>
              <a:avLst/>
              <a:gdLst>
                <a:gd name="T0" fmla="*/ 214 w 1349"/>
                <a:gd name="T1" fmla="*/ 0 h 139"/>
                <a:gd name="T2" fmla="*/ 0 w 1349"/>
                <a:gd name="T3" fmla="*/ 0 h 139"/>
                <a:gd name="T4" fmla="*/ 0 w 1349"/>
                <a:gd name="T5" fmla="*/ 139 h 139"/>
                <a:gd name="T6" fmla="*/ 214 w 1349"/>
                <a:gd name="T7" fmla="*/ 139 h 139"/>
                <a:gd name="T8" fmla="*/ 214 w 1349"/>
                <a:gd name="T9" fmla="*/ 0 h 139"/>
                <a:gd name="T10" fmla="*/ 1349 w 1349"/>
                <a:gd name="T11" fmla="*/ 0 h 139"/>
                <a:gd name="T12" fmla="*/ 1253 w 1349"/>
                <a:gd name="T13" fmla="*/ 0 h 139"/>
                <a:gd name="T14" fmla="*/ 1253 w 1349"/>
                <a:gd name="T15" fmla="*/ 64 h 139"/>
                <a:gd name="T16" fmla="*/ 514 w 1349"/>
                <a:gd name="T17" fmla="*/ 64 h 139"/>
                <a:gd name="T18" fmla="*/ 514 w 1349"/>
                <a:gd name="T19" fmla="*/ 0 h 139"/>
                <a:gd name="T20" fmla="*/ 289 w 1349"/>
                <a:gd name="T21" fmla="*/ 0 h 139"/>
                <a:gd name="T22" fmla="*/ 289 w 1349"/>
                <a:gd name="T23" fmla="*/ 139 h 139"/>
                <a:gd name="T24" fmla="*/ 1349 w 1349"/>
                <a:gd name="T25" fmla="*/ 139 h 139"/>
                <a:gd name="T26" fmla="*/ 1349 w 1349"/>
                <a:gd name="T2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9" h="139">
                  <a:moveTo>
                    <a:pt x="214" y="0"/>
                  </a:moveTo>
                  <a:lnTo>
                    <a:pt x="0" y="0"/>
                  </a:lnTo>
                  <a:lnTo>
                    <a:pt x="0" y="139"/>
                  </a:lnTo>
                  <a:lnTo>
                    <a:pt x="214" y="139"/>
                  </a:lnTo>
                  <a:lnTo>
                    <a:pt x="214" y="0"/>
                  </a:lnTo>
                  <a:close/>
                  <a:moveTo>
                    <a:pt x="1349" y="0"/>
                  </a:moveTo>
                  <a:lnTo>
                    <a:pt x="1253" y="0"/>
                  </a:lnTo>
                  <a:lnTo>
                    <a:pt x="1253" y="64"/>
                  </a:lnTo>
                  <a:lnTo>
                    <a:pt x="514" y="64"/>
                  </a:lnTo>
                  <a:lnTo>
                    <a:pt x="514" y="0"/>
                  </a:lnTo>
                  <a:lnTo>
                    <a:pt x="289" y="0"/>
                  </a:lnTo>
                  <a:lnTo>
                    <a:pt x="289" y="139"/>
                  </a:lnTo>
                  <a:lnTo>
                    <a:pt x="1349" y="139"/>
                  </a:lnTo>
                  <a:lnTo>
                    <a:pt x="1349" y="0"/>
                  </a:lnTo>
                  <a:close/>
                </a:path>
              </a:pathLst>
            </a:custGeom>
            <a:solidFill>
              <a:srgbClr val="F461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8" name="îṡľíḋè"/>
            <p:cNvSpPr/>
            <p:nvPr/>
          </p:nvSpPr>
          <p:spPr bwMode="auto">
            <a:xfrm>
              <a:off x="6359525" y="4957763"/>
              <a:ext cx="2141538" cy="220663"/>
            </a:xfrm>
            <a:custGeom>
              <a:avLst/>
              <a:gdLst>
                <a:gd name="T0" fmla="*/ 214 w 1349"/>
                <a:gd name="T1" fmla="*/ 0 h 139"/>
                <a:gd name="T2" fmla="*/ 0 w 1349"/>
                <a:gd name="T3" fmla="*/ 0 h 139"/>
                <a:gd name="T4" fmla="*/ 0 w 1349"/>
                <a:gd name="T5" fmla="*/ 139 h 139"/>
                <a:gd name="T6" fmla="*/ 214 w 1349"/>
                <a:gd name="T7" fmla="*/ 139 h 139"/>
                <a:gd name="T8" fmla="*/ 214 w 1349"/>
                <a:gd name="T9" fmla="*/ 0 h 139"/>
                <a:gd name="T10" fmla="*/ 1349 w 1349"/>
                <a:gd name="T11" fmla="*/ 0 h 139"/>
                <a:gd name="T12" fmla="*/ 1253 w 1349"/>
                <a:gd name="T13" fmla="*/ 0 h 139"/>
                <a:gd name="T14" fmla="*/ 1253 w 1349"/>
                <a:gd name="T15" fmla="*/ 64 h 139"/>
                <a:gd name="T16" fmla="*/ 514 w 1349"/>
                <a:gd name="T17" fmla="*/ 64 h 139"/>
                <a:gd name="T18" fmla="*/ 514 w 1349"/>
                <a:gd name="T19" fmla="*/ 0 h 139"/>
                <a:gd name="T20" fmla="*/ 289 w 1349"/>
                <a:gd name="T21" fmla="*/ 0 h 139"/>
                <a:gd name="T22" fmla="*/ 289 w 1349"/>
                <a:gd name="T23" fmla="*/ 139 h 139"/>
                <a:gd name="T24" fmla="*/ 1349 w 1349"/>
                <a:gd name="T25" fmla="*/ 139 h 139"/>
                <a:gd name="T26" fmla="*/ 1349 w 1349"/>
                <a:gd name="T27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49" h="139">
                  <a:moveTo>
                    <a:pt x="214" y="0"/>
                  </a:moveTo>
                  <a:lnTo>
                    <a:pt x="0" y="0"/>
                  </a:lnTo>
                  <a:lnTo>
                    <a:pt x="0" y="139"/>
                  </a:lnTo>
                  <a:lnTo>
                    <a:pt x="214" y="139"/>
                  </a:lnTo>
                  <a:lnTo>
                    <a:pt x="214" y="0"/>
                  </a:lnTo>
                  <a:moveTo>
                    <a:pt x="1349" y="0"/>
                  </a:moveTo>
                  <a:lnTo>
                    <a:pt x="1253" y="0"/>
                  </a:lnTo>
                  <a:lnTo>
                    <a:pt x="1253" y="64"/>
                  </a:lnTo>
                  <a:lnTo>
                    <a:pt x="514" y="64"/>
                  </a:lnTo>
                  <a:lnTo>
                    <a:pt x="514" y="0"/>
                  </a:lnTo>
                  <a:lnTo>
                    <a:pt x="289" y="0"/>
                  </a:lnTo>
                  <a:lnTo>
                    <a:pt x="289" y="139"/>
                  </a:lnTo>
                  <a:lnTo>
                    <a:pt x="1349" y="139"/>
                  </a:lnTo>
                  <a:lnTo>
                    <a:pt x="134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9" name="ïṡḻîḍê"/>
            <p:cNvSpPr/>
            <p:nvPr/>
          </p:nvSpPr>
          <p:spPr bwMode="auto">
            <a:xfrm>
              <a:off x="6699250" y="4957763"/>
              <a:ext cx="119063" cy="220663"/>
            </a:xfrm>
            <a:prstGeom prst="rect">
              <a:avLst/>
            </a:prstGeom>
            <a:solidFill>
              <a:srgbClr val="FFA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0" name="îṡlíḓe"/>
            <p:cNvSpPr/>
            <p:nvPr/>
          </p:nvSpPr>
          <p:spPr bwMode="auto">
            <a:xfrm>
              <a:off x="6699250" y="4957763"/>
              <a:ext cx="119063" cy="2206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1" name="îSḷïḍê"/>
            <p:cNvSpPr/>
            <p:nvPr/>
          </p:nvSpPr>
          <p:spPr bwMode="auto">
            <a:xfrm>
              <a:off x="7175500" y="4957763"/>
              <a:ext cx="1173163" cy="101600"/>
            </a:xfrm>
            <a:prstGeom prst="rect">
              <a:avLst/>
            </a:prstGeom>
            <a:solidFill>
              <a:srgbClr val="FFA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2" name="îs1ïḍê"/>
            <p:cNvSpPr/>
            <p:nvPr/>
          </p:nvSpPr>
          <p:spPr bwMode="auto">
            <a:xfrm>
              <a:off x="7175500" y="4957763"/>
              <a:ext cx="1173163" cy="101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3" name="îṩḻiḍé"/>
            <p:cNvSpPr/>
            <p:nvPr/>
          </p:nvSpPr>
          <p:spPr bwMode="auto">
            <a:xfrm>
              <a:off x="6597650" y="4346576"/>
              <a:ext cx="1700213" cy="373063"/>
            </a:xfrm>
            <a:prstGeom prst="rect">
              <a:avLst/>
            </a:prstGeom>
            <a:solidFill>
              <a:srgbClr val="0064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4" name="îş1îḑé"/>
            <p:cNvSpPr/>
            <p:nvPr/>
          </p:nvSpPr>
          <p:spPr bwMode="auto">
            <a:xfrm>
              <a:off x="6597650" y="4346576"/>
              <a:ext cx="1700213" cy="3730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5" name="íšļîḍé"/>
            <p:cNvSpPr/>
            <p:nvPr/>
          </p:nvSpPr>
          <p:spPr bwMode="auto">
            <a:xfrm>
              <a:off x="7583488" y="4413251"/>
              <a:ext cx="714375" cy="222250"/>
            </a:xfrm>
            <a:prstGeom prst="rect">
              <a:avLst/>
            </a:prstGeom>
            <a:solidFill>
              <a:srgbClr val="008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6" name="ïŝḷidé"/>
            <p:cNvSpPr/>
            <p:nvPr/>
          </p:nvSpPr>
          <p:spPr bwMode="auto">
            <a:xfrm>
              <a:off x="7583488" y="4413251"/>
              <a:ext cx="714375" cy="222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7" name="îšḻîďe"/>
            <p:cNvSpPr/>
            <p:nvPr/>
          </p:nvSpPr>
          <p:spPr bwMode="auto">
            <a:xfrm>
              <a:off x="6597650" y="4346576"/>
              <a:ext cx="1700213" cy="169863"/>
            </a:xfrm>
            <a:custGeom>
              <a:avLst/>
              <a:gdLst>
                <a:gd name="T0" fmla="*/ 1071 w 1071"/>
                <a:gd name="T1" fmla="*/ 0 h 107"/>
                <a:gd name="T2" fmla="*/ 771 w 1071"/>
                <a:gd name="T3" fmla="*/ 0 h 107"/>
                <a:gd name="T4" fmla="*/ 0 w 1071"/>
                <a:gd name="T5" fmla="*/ 0 h 107"/>
                <a:gd name="T6" fmla="*/ 0 w 1071"/>
                <a:gd name="T7" fmla="*/ 107 h 107"/>
                <a:gd name="T8" fmla="*/ 621 w 1071"/>
                <a:gd name="T9" fmla="*/ 107 h 107"/>
                <a:gd name="T10" fmla="*/ 621 w 1071"/>
                <a:gd name="T11" fmla="*/ 42 h 107"/>
                <a:gd name="T12" fmla="*/ 1071 w 1071"/>
                <a:gd name="T13" fmla="*/ 42 h 107"/>
                <a:gd name="T14" fmla="*/ 1071 w 1071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1" h="107">
                  <a:moveTo>
                    <a:pt x="1071" y="0"/>
                  </a:moveTo>
                  <a:lnTo>
                    <a:pt x="77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621" y="107"/>
                  </a:lnTo>
                  <a:lnTo>
                    <a:pt x="621" y="42"/>
                  </a:lnTo>
                  <a:lnTo>
                    <a:pt x="1071" y="42"/>
                  </a:lnTo>
                  <a:lnTo>
                    <a:pt x="1071" y="0"/>
                  </a:lnTo>
                  <a:close/>
                </a:path>
              </a:pathLst>
            </a:custGeom>
            <a:solidFill>
              <a:srgbClr val="00708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8" name="ísḻiďe"/>
            <p:cNvSpPr/>
            <p:nvPr/>
          </p:nvSpPr>
          <p:spPr bwMode="auto">
            <a:xfrm>
              <a:off x="6597650" y="4346576"/>
              <a:ext cx="1700213" cy="169863"/>
            </a:xfrm>
            <a:custGeom>
              <a:avLst/>
              <a:gdLst>
                <a:gd name="T0" fmla="*/ 1071 w 1071"/>
                <a:gd name="T1" fmla="*/ 0 h 107"/>
                <a:gd name="T2" fmla="*/ 771 w 1071"/>
                <a:gd name="T3" fmla="*/ 0 h 107"/>
                <a:gd name="T4" fmla="*/ 0 w 1071"/>
                <a:gd name="T5" fmla="*/ 0 h 107"/>
                <a:gd name="T6" fmla="*/ 0 w 1071"/>
                <a:gd name="T7" fmla="*/ 107 h 107"/>
                <a:gd name="T8" fmla="*/ 621 w 1071"/>
                <a:gd name="T9" fmla="*/ 107 h 107"/>
                <a:gd name="T10" fmla="*/ 621 w 1071"/>
                <a:gd name="T11" fmla="*/ 42 h 107"/>
                <a:gd name="T12" fmla="*/ 1071 w 1071"/>
                <a:gd name="T13" fmla="*/ 42 h 107"/>
                <a:gd name="T14" fmla="*/ 1071 w 1071"/>
                <a:gd name="T15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1" h="107">
                  <a:moveTo>
                    <a:pt x="1071" y="0"/>
                  </a:moveTo>
                  <a:lnTo>
                    <a:pt x="77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621" y="107"/>
                  </a:lnTo>
                  <a:lnTo>
                    <a:pt x="621" y="42"/>
                  </a:lnTo>
                  <a:lnTo>
                    <a:pt x="1071" y="42"/>
                  </a:lnTo>
                  <a:lnTo>
                    <a:pt x="107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9" name="ïṩḻïḑé"/>
            <p:cNvSpPr/>
            <p:nvPr/>
          </p:nvSpPr>
          <p:spPr bwMode="auto">
            <a:xfrm>
              <a:off x="7583488" y="4413251"/>
              <a:ext cx="714375" cy="103188"/>
            </a:xfrm>
            <a:prstGeom prst="rect">
              <a:avLst/>
            </a:prstGeom>
            <a:solidFill>
              <a:srgbClr val="0095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0" name="işľiḍé"/>
            <p:cNvSpPr/>
            <p:nvPr/>
          </p:nvSpPr>
          <p:spPr bwMode="auto">
            <a:xfrm>
              <a:off x="7583488" y="4413251"/>
              <a:ext cx="714375" cy="1031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1" name="íşļîďé"/>
            <p:cNvSpPr/>
            <p:nvPr/>
          </p:nvSpPr>
          <p:spPr bwMode="auto">
            <a:xfrm>
              <a:off x="7431088" y="5264151"/>
              <a:ext cx="1189038" cy="355600"/>
            </a:xfrm>
            <a:custGeom>
              <a:avLst/>
              <a:gdLst>
                <a:gd name="T0" fmla="*/ 70 w 70"/>
                <a:gd name="T1" fmla="*/ 21 h 21"/>
                <a:gd name="T2" fmla="*/ 0 w 70"/>
                <a:gd name="T3" fmla="*/ 21 h 21"/>
                <a:gd name="T4" fmla="*/ 0 w 70"/>
                <a:gd name="T5" fmla="*/ 0 h 21"/>
                <a:gd name="T6" fmla="*/ 70 w 70"/>
                <a:gd name="T7" fmla="*/ 0 h 21"/>
                <a:gd name="T8" fmla="*/ 70 w 70"/>
                <a:gd name="T9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21">
                  <a:moveTo>
                    <a:pt x="70" y="21"/>
                  </a:moveTo>
                  <a:cubicBezTo>
                    <a:pt x="0" y="21"/>
                    <a:pt x="0" y="21"/>
                    <a:pt x="0" y="2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6" y="0"/>
                    <a:pt x="66" y="21"/>
                    <a:pt x="70" y="21"/>
                  </a:cubicBezTo>
                  <a:close/>
                </a:path>
              </a:pathLst>
            </a:cu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2" name="iŝlíḑé"/>
            <p:cNvSpPr/>
            <p:nvPr/>
          </p:nvSpPr>
          <p:spPr bwMode="auto">
            <a:xfrm>
              <a:off x="7243763" y="5264151"/>
              <a:ext cx="373063" cy="355600"/>
            </a:xfrm>
            <a:prstGeom prst="ellipse">
              <a:avLst/>
            </a:prstGeom>
            <a:solidFill>
              <a:srgbClr val="FFF0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3" name="îs1ïḋè"/>
            <p:cNvSpPr/>
            <p:nvPr/>
          </p:nvSpPr>
          <p:spPr bwMode="auto">
            <a:xfrm>
              <a:off x="6172200" y="5178426"/>
              <a:ext cx="527050" cy="527050"/>
            </a:xfrm>
            <a:prstGeom prst="ellipse">
              <a:avLst/>
            </a:prstGeom>
            <a:solidFill>
              <a:srgbClr val="415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4" name="îṡḻîḑê"/>
            <p:cNvSpPr/>
            <p:nvPr/>
          </p:nvSpPr>
          <p:spPr bwMode="auto">
            <a:xfrm>
              <a:off x="6445250" y="5178426"/>
              <a:ext cx="2174875" cy="527050"/>
            </a:xfrm>
            <a:custGeom>
              <a:avLst/>
              <a:gdLst>
                <a:gd name="T0" fmla="*/ 128 w 128"/>
                <a:gd name="T1" fmla="*/ 0 h 31"/>
                <a:gd name="T2" fmla="*/ 0 w 128"/>
                <a:gd name="T3" fmla="*/ 0 h 31"/>
                <a:gd name="T4" fmla="*/ 0 w 128"/>
                <a:gd name="T5" fmla="*/ 31 h 31"/>
                <a:gd name="T6" fmla="*/ 128 w 128"/>
                <a:gd name="T7" fmla="*/ 31 h 31"/>
                <a:gd name="T8" fmla="*/ 128 w 128"/>
                <a:gd name="T9" fmla="*/ 26 h 31"/>
                <a:gd name="T10" fmla="*/ 58 w 128"/>
                <a:gd name="T11" fmla="*/ 26 h 31"/>
                <a:gd name="T12" fmla="*/ 47 w 128"/>
                <a:gd name="T13" fmla="*/ 16 h 31"/>
                <a:gd name="T14" fmla="*/ 58 w 128"/>
                <a:gd name="T15" fmla="*/ 5 h 31"/>
                <a:gd name="T16" fmla="*/ 128 w 128"/>
                <a:gd name="T17" fmla="*/ 5 h 31"/>
                <a:gd name="T18" fmla="*/ 128 w 128"/>
                <a:gd name="T1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31">
                  <a:moveTo>
                    <a:pt x="12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28" y="31"/>
                    <a:pt x="128" y="31"/>
                    <a:pt x="128" y="31"/>
                  </a:cubicBezTo>
                  <a:cubicBezTo>
                    <a:pt x="128" y="26"/>
                    <a:pt x="128" y="26"/>
                    <a:pt x="128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2" y="26"/>
                    <a:pt x="47" y="22"/>
                    <a:pt x="47" y="16"/>
                  </a:cubicBezTo>
                  <a:cubicBezTo>
                    <a:pt x="47" y="10"/>
                    <a:pt x="52" y="5"/>
                    <a:pt x="58" y="5"/>
                  </a:cubicBezTo>
                  <a:cubicBezTo>
                    <a:pt x="128" y="5"/>
                    <a:pt x="128" y="5"/>
                    <a:pt x="128" y="5"/>
                  </a:cubicBezTo>
                  <a:lnTo>
                    <a:pt x="128" y="0"/>
                  </a:lnTo>
                  <a:close/>
                </a:path>
              </a:pathLst>
            </a:custGeom>
            <a:solidFill>
              <a:srgbClr val="4155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5" name="îS1ïďe"/>
            <p:cNvSpPr/>
            <p:nvPr/>
          </p:nvSpPr>
          <p:spPr bwMode="auto">
            <a:xfrm>
              <a:off x="7243763" y="3598863"/>
              <a:ext cx="849313" cy="747713"/>
            </a:xfrm>
            <a:custGeom>
              <a:avLst/>
              <a:gdLst>
                <a:gd name="T0" fmla="*/ 22 w 50"/>
                <a:gd name="T1" fmla="*/ 4 h 44"/>
                <a:gd name="T2" fmla="*/ 2 w 50"/>
                <a:gd name="T3" fmla="*/ 9 h 44"/>
                <a:gd name="T4" fmla="*/ 2 w 50"/>
                <a:gd name="T5" fmla="*/ 25 h 44"/>
                <a:gd name="T6" fmla="*/ 26 w 50"/>
                <a:gd name="T7" fmla="*/ 44 h 44"/>
                <a:gd name="T8" fmla="*/ 50 w 50"/>
                <a:gd name="T9" fmla="*/ 18 h 44"/>
                <a:gd name="T10" fmla="*/ 39 w 50"/>
                <a:gd name="T11" fmla="*/ 3 h 44"/>
                <a:gd name="T12" fmla="*/ 29 w 50"/>
                <a:gd name="T13" fmla="*/ 3 h 44"/>
                <a:gd name="T14" fmla="*/ 22 w 50"/>
                <a:gd name="T15" fmla="*/ 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" h="44">
                  <a:moveTo>
                    <a:pt x="22" y="4"/>
                  </a:moveTo>
                  <a:cubicBezTo>
                    <a:pt x="15" y="3"/>
                    <a:pt x="6" y="0"/>
                    <a:pt x="2" y="9"/>
                  </a:cubicBezTo>
                  <a:cubicBezTo>
                    <a:pt x="0" y="14"/>
                    <a:pt x="0" y="20"/>
                    <a:pt x="2" y="25"/>
                  </a:cubicBezTo>
                  <a:cubicBezTo>
                    <a:pt x="5" y="40"/>
                    <a:pt x="15" y="44"/>
                    <a:pt x="26" y="44"/>
                  </a:cubicBezTo>
                  <a:cubicBezTo>
                    <a:pt x="41" y="44"/>
                    <a:pt x="50" y="32"/>
                    <a:pt x="50" y="18"/>
                  </a:cubicBezTo>
                  <a:cubicBezTo>
                    <a:pt x="50" y="10"/>
                    <a:pt x="46" y="4"/>
                    <a:pt x="39" y="3"/>
                  </a:cubicBezTo>
                  <a:cubicBezTo>
                    <a:pt x="35" y="2"/>
                    <a:pt x="32" y="3"/>
                    <a:pt x="29" y="3"/>
                  </a:cubicBezTo>
                  <a:cubicBezTo>
                    <a:pt x="27" y="3"/>
                    <a:pt x="25" y="4"/>
                    <a:pt x="22" y="4"/>
                  </a:cubicBezTo>
                </a:path>
              </a:pathLst>
            </a:custGeom>
            <a:solidFill>
              <a:srgbClr val="FF4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6" name="íṡľíḋê"/>
            <p:cNvSpPr/>
            <p:nvPr/>
          </p:nvSpPr>
          <p:spPr bwMode="auto">
            <a:xfrm>
              <a:off x="7446963" y="3667126"/>
              <a:ext cx="357188" cy="84138"/>
            </a:xfrm>
            <a:custGeom>
              <a:avLst/>
              <a:gdLst>
                <a:gd name="T0" fmla="*/ 2 w 21"/>
                <a:gd name="T1" fmla="*/ 0 h 5"/>
                <a:gd name="T2" fmla="*/ 0 w 21"/>
                <a:gd name="T3" fmla="*/ 1 h 5"/>
                <a:gd name="T4" fmla="*/ 12 w 21"/>
                <a:gd name="T5" fmla="*/ 5 h 5"/>
                <a:gd name="T6" fmla="*/ 20 w 21"/>
                <a:gd name="T7" fmla="*/ 1 h 5"/>
                <a:gd name="T8" fmla="*/ 18 w 21"/>
                <a:gd name="T9" fmla="*/ 0 h 5"/>
                <a:gd name="T10" fmla="*/ 15 w 21"/>
                <a:gd name="T11" fmla="*/ 1 h 5"/>
                <a:gd name="T12" fmla="*/ 12 w 21"/>
                <a:gd name="T13" fmla="*/ 1 h 5"/>
                <a:gd name="T14" fmla="*/ 12 w 21"/>
                <a:gd name="T15" fmla="*/ 1 h 5"/>
                <a:gd name="T16" fmla="*/ 7 w 21"/>
                <a:gd name="T17" fmla="*/ 1 h 5"/>
                <a:gd name="T18" fmla="*/ 2 w 21"/>
                <a:gd name="T1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5">
                  <a:moveTo>
                    <a:pt x="2" y="0"/>
                  </a:moveTo>
                  <a:cubicBezTo>
                    <a:pt x="1" y="0"/>
                    <a:pt x="0" y="0"/>
                    <a:pt x="0" y="1"/>
                  </a:cubicBezTo>
                  <a:cubicBezTo>
                    <a:pt x="0" y="2"/>
                    <a:pt x="5" y="5"/>
                    <a:pt x="12" y="5"/>
                  </a:cubicBezTo>
                  <a:cubicBezTo>
                    <a:pt x="18" y="5"/>
                    <a:pt x="21" y="2"/>
                    <a:pt x="20" y="1"/>
                  </a:cubicBezTo>
                  <a:cubicBezTo>
                    <a:pt x="19" y="0"/>
                    <a:pt x="19" y="0"/>
                    <a:pt x="18" y="0"/>
                  </a:cubicBezTo>
                  <a:cubicBezTo>
                    <a:pt x="17" y="0"/>
                    <a:pt x="16" y="1"/>
                    <a:pt x="15" y="1"/>
                  </a:cubicBezTo>
                  <a:cubicBezTo>
                    <a:pt x="14" y="1"/>
                    <a:pt x="14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0" y="1"/>
                    <a:pt x="9" y="1"/>
                    <a:pt x="7" y="1"/>
                  </a:cubicBezTo>
                  <a:cubicBezTo>
                    <a:pt x="6" y="1"/>
                    <a:pt x="4" y="0"/>
                    <a:pt x="2" y="0"/>
                  </a:cubicBezTo>
                </a:path>
              </a:pathLst>
            </a:custGeom>
            <a:solidFill>
              <a:srgbClr val="DA3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7" name="îṧ1íďè"/>
            <p:cNvSpPr/>
            <p:nvPr/>
          </p:nvSpPr>
          <p:spPr bwMode="auto">
            <a:xfrm>
              <a:off x="7616825" y="3513138"/>
              <a:ext cx="50800" cy="220663"/>
            </a:xfrm>
            <a:custGeom>
              <a:avLst/>
              <a:gdLst>
                <a:gd name="T0" fmla="*/ 2 w 3"/>
                <a:gd name="T1" fmla="*/ 3 h 13"/>
                <a:gd name="T2" fmla="*/ 1 w 3"/>
                <a:gd name="T3" fmla="*/ 8 h 13"/>
                <a:gd name="T4" fmla="*/ 2 w 3"/>
                <a:gd name="T5" fmla="*/ 13 h 13"/>
                <a:gd name="T6" fmla="*/ 0 w 3"/>
                <a:gd name="T7" fmla="*/ 13 h 13"/>
                <a:gd name="T8" fmla="*/ 0 w 3"/>
                <a:gd name="T9" fmla="*/ 1 h 13"/>
                <a:gd name="T10" fmla="*/ 2 w 3"/>
                <a:gd name="T11" fmla="*/ 0 h 13"/>
                <a:gd name="T12" fmla="*/ 2 w 3"/>
                <a:gd name="T13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13">
                  <a:moveTo>
                    <a:pt x="2" y="3"/>
                  </a:moveTo>
                  <a:cubicBezTo>
                    <a:pt x="2" y="5"/>
                    <a:pt x="2" y="6"/>
                    <a:pt x="1" y="8"/>
                  </a:cubicBezTo>
                  <a:cubicBezTo>
                    <a:pt x="1" y="10"/>
                    <a:pt x="2" y="11"/>
                    <a:pt x="2" y="13"/>
                  </a:cubicBezTo>
                  <a:cubicBezTo>
                    <a:pt x="1" y="13"/>
                    <a:pt x="1" y="13"/>
                    <a:pt x="0" y="13"/>
                  </a:cubicBezTo>
                  <a:cubicBezTo>
                    <a:pt x="0" y="9"/>
                    <a:pt x="0" y="5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3" y="1"/>
                    <a:pt x="3" y="2"/>
                    <a:pt x="2" y="3"/>
                  </a:cubicBezTo>
                  <a:close/>
                </a:path>
              </a:pathLst>
            </a:custGeom>
            <a:solidFill>
              <a:srgbClr val="783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8" name="îŝḷídé"/>
            <p:cNvSpPr/>
            <p:nvPr/>
          </p:nvSpPr>
          <p:spPr bwMode="auto">
            <a:xfrm>
              <a:off x="7804150" y="3667126"/>
              <a:ext cx="204788" cy="134938"/>
            </a:xfrm>
            <a:custGeom>
              <a:avLst/>
              <a:gdLst>
                <a:gd name="T0" fmla="*/ 5 w 12"/>
                <a:gd name="T1" fmla="*/ 0 h 8"/>
                <a:gd name="T2" fmla="*/ 4 w 12"/>
                <a:gd name="T3" fmla="*/ 1 h 8"/>
                <a:gd name="T4" fmla="*/ 1 w 12"/>
                <a:gd name="T5" fmla="*/ 5 h 8"/>
                <a:gd name="T6" fmla="*/ 9 w 12"/>
                <a:gd name="T7" fmla="*/ 8 h 8"/>
                <a:gd name="T8" fmla="*/ 10 w 12"/>
                <a:gd name="T9" fmla="*/ 8 h 8"/>
                <a:gd name="T10" fmla="*/ 12 w 12"/>
                <a:gd name="T11" fmla="*/ 7 h 8"/>
                <a:gd name="T12" fmla="*/ 11 w 12"/>
                <a:gd name="T13" fmla="*/ 4 h 8"/>
                <a:gd name="T14" fmla="*/ 5 w 12"/>
                <a:gd name="T1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8">
                  <a:moveTo>
                    <a:pt x="5" y="0"/>
                  </a:moveTo>
                  <a:cubicBezTo>
                    <a:pt x="5" y="0"/>
                    <a:pt x="4" y="0"/>
                    <a:pt x="4" y="1"/>
                  </a:cubicBezTo>
                  <a:cubicBezTo>
                    <a:pt x="3" y="3"/>
                    <a:pt x="0" y="3"/>
                    <a:pt x="1" y="5"/>
                  </a:cubicBezTo>
                  <a:cubicBezTo>
                    <a:pt x="2" y="6"/>
                    <a:pt x="7" y="7"/>
                    <a:pt x="9" y="8"/>
                  </a:cubicBezTo>
                  <a:cubicBezTo>
                    <a:pt x="9" y="8"/>
                    <a:pt x="10" y="8"/>
                    <a:pt x="10" y="8"/>
                  </a:cubicBezTo>
                  <a:cubicBezTo>
                    <a:pt x="11" y="8"/>
                    <a:pt x="12" y="8"/>
                    <a:pt x="12" y="7"/>
                  </a:cubicBezTo>
                  <a:cubicBezTo>
                    <a:pt x="12" y="6"/>
                    <a:pt x="12" y="5"/>
                    <a:pt x="11" y="4"/>
                  </a:cubicBezTo>
                  <a:cubicBezTo>
                    <a:pt x="10" y="2"/>
                    <a:pt x="7" y="0"/>
                    <a:pt x="5" y="0"/>
                  </a:cubicBezTo>
                </a:path>
              </a:pathLst>
            </a:custGeom>
            <a:solidFill>
              <a:srgbClr val="F4D7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9" name="î$ḷïḑe"/>
            <p:cNvSpPr/>
            <p:nvPr/>
          </p:nvSpPr>
          <p:spPr bwMode="auto">
            <a:xfrm>
              <a:off x="7821613" y="4159251"/>
              <a:ext cx="203200" cy="169863"/>
            </a:xfrm>
            <a:custGeom>
              <a:avLst/>
              <a:gdLst>
                <a:gd name="T0" fmla="*/ 12 w 12"/>
                <a:gd name="T1" fmla="*/ 0 h 10"/>
                <a:gd name="T2" fmla="*/ 12 w 12"/>
                <a:gd name="T3" fmla="*/ 0 h 10"/>
                <a:gd name="T4" fmla="*/ 0 w 12"/>
                <a:gd name="T5" fmla="*/ 10 h 10"/>
                <a:gd name="T6" fmla="*/ 0 w 12"/>
                <a:gd name="T7" fmla="*/ 10 h 10"/>
                <a:gd name="T8" fmla="*/ 12 w 12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2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9" y="5"/>
                    <a:pt x="5" y="8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5" y="8"/>
                    <a:pt x="9" y="5"/>
                    <a:pt x="12" y="0"/>
                  </a:cubicBezTo>
                </a:path>
              </a:pathLst>
            </a:custGeom>
            <a:solidFill>
              <a:srgbClr val="DADAD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0" name="ïŝľîďê"/>
            <p:cNvSpPr/>
            <p:nvPr/>
          </p:nvSpPr>
          <p:spPr bwMode="auto">
            <a:xfrm>
              <a:off x="7685088" y="4329113"/>
              <a:ext cx="136525" cy="17463"/>
            </a:xfrm>
            <a:custGeom>
              <a:avLst/>
              <a:gdLst>
                <a:gd name="T0" fmla="*/ 8 w 8"/>
                <a:gd name="T1" fmla="*/ 0 h 1"/>
                <a:gd name="T2" fmla="*/ 0 w 8"/>
                <a:gd name="T3" fmla="*/ 1 h 1"/>
                <a:gd name="T4" fmla="*/ 0 w 8"/>
                <a:gd name="T5" fmla="*/ 1 h 1"/>
                <a:gd name="T6" fmla="*/ 8 w 8"/>
                <a:gd name="T7" fmla="*/ 0 h 1"/>
                <a:gd name="T8" fmla="*/ 8 w 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cubicBezTo>
                    <a:pt x="5" y="0"/>
                    <a:pt x="3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3" y="1"/>
                    <a:pt x="5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</a:path>
              </a:pathLst>
            </a:cu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1" name="î$ḷidè"/>
            <p:cNvSpPr/>
            <p:nvPr/>
          </p:nvSpPr>
          <p:spPr bwMode="auto">
            <a:xfrm>
              <a:off x="7243763" y="3667126"/>
              <a:ext cx="781050" cy="679450"/>
            </a:xfrm>
            <a:custGeom>
              <a:avLst/>
              <a:gdLst>
                <a:gd name="T0" fmla="*/ 7 w 46"/>
                <a:gd name="T1" fmla="*/ 0 h 40"/>
                <a:gd name="T2" fmla="*/ 2 w 46"/>
                <a:gd name="T3" fmla="*/ 5 h 40"/>
                <a:gd name="T4" fmla="*/ 2 w 46"/>
                <a:gd name="T5" fmla="*/ 21 h 40"/>
                <a:gd name="T6" fmla="*/ 26 w 46"/>
                <a:gd name="T7" fmla="*/ 40 h 40"/>
                <a:gd name="T8" fmla="*/ 34 w 46"/>
                <a:gd name="T9" fmla="*/ 39 h 40"/>
                <a:gd name="T10" fmla="*/ 46 w 46"/>
                <a:gd name="T11" fmla="*/ 29 h 40"/>
                <a:gd name="T12" fmla="*/ 31 w 46"/>
                <a:gd name="T13" fmla="*/ 33 h 40"/>
                <a:gd name="T14" fmla="*/ 15 w 46"/>
                <a:gd name="T15" fmla="*/ 27 h 40"/>
                <a:gd name="T16" fmla="*/ 6 w 46"/>
                <a:gd name="T17" fmla="*/ 12 h 40"/>
                <a:gd name="T18" fmla="*/ 6 w 46"/>
                <a:gd name="T19" fmla="*/ 3 h 40"/>
                <a:gd name="T20" fmla="*/ 7 w 46"/>
                <a:gd name="T21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40">
                  <a:moveTo>
                    <a:pt x="7" y="0"/>
                  </a:moveTo>
                  <a:cubicBezTo>
                    <a:pt x="5" y="1"/>
                    <a:pt x="3" y="3"/>
                    <a:pt x="2" y="5"/>
                  </a:cubicBezTo>
                  <a:cubicBezTo>
                    <a:pt x="0" y="10"/>
                    <a:pt x="0" y="16"/>
                    <a:pt x="2" y="21"/>
                  </a:cubicBezTo>
                  <a:cubicBezTo>
                    <a:pt x="5" y="36"/>
                    <a:pt x="15" y="40"/>
                    <a:pt x="26" y="40"/>
                  </a:cubicBezTo>
                  <a:cubicBezTo>
                    <a:pt x="29" y="40"/>
                    <a:pt x="31" y="39"/>
                    <a:pt x="34" y="39"/>
                  </a:cubicBezTo>
                  <a:cubicBezTo>
                    <a:pt x="39" y="37"/>
                    <a:pt x="43" y="34"/>
                    <a:pt x="46" y="29"/>
                  </a:cubicBezTo>
                  <a:cubicBezTo>
                    <a:pt x="41" y="31"/>
                    <a:pt x="36" y="33"/>
                    <a:pt x="31" y="33"/>
                  </a:cubicBezTo>
                  <a:cubicBezTo>
                    <a:pt x="25" y="33"/>
                    <a:pt x="19" y="31"/>
                    <a:pt x="15" y="27"/>
                  </a:cubicBezTo>
                  <a:cubicBezTo>
                    <a:pt x="11" y="24"/>
                    <a:pt x="7" y="18"/>
                    <a:pt x="6" y="12"/>
                  </a:cubicBezTo>
                  <a:cubicBezTo>
                    <a:pt x="6" y="9"/>
                    <a:pt x="6" y="6"/>
                    <a:pt x="6" y="3"/>
                  </a:cubicBezTo>
                  <a:cubicBezTo>
                    <a:pt x="6" y="2"/>
                    <a:pt x="6" y="1"/>
                    <a:pt x="7" y="0"/>
                  </a:cubicBezTo>
                </a:path>
              </a:pathLst>
            </a:custGeom>
            <a:solidFill>
              <a:srgbClr val="DA3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2" name="iṡḷíḋè"/>
            <p:cNvSpPr/>
            <p:nvPr/>
          </p:nvSpPr>
          <p:spPr bwMode="auto">
            <a:xfrm>
              <a:off x="5424488" y="1508126"/>
              <a:ext cx="50800" cy="527050"/>
            </a:xfrm>
            <a:prstGeom prst="rect">
              <a:avLst/>
            </a:prstGeom>
            <a:solidFill>
              <a:srgbClr val="1E32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3" name="íṡľîḓê"/>
            <p:cNvSpPr/>
            <p:nvPr/>
          </p:nvSpPr>
          <p:spPr bwMode="auto">
            <a:xfrm>
              <a:off x="5373688" y="2017713"/>
              <a:ext cx="152400" cy="153988"/>
            </a:xfrm>
            <a:prstGeom prst="ellipse">
              <a:avLst/>
            </a:prstGeom>
            <a:solidFill>
              <a:srgbClr val="FFC8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4" name="i$ḻîḍê"/>
            <p:cNvSpPr/>
            <p:nvPr/>
          </p:nvSpPr>
          <p:spPr bwMode="auto">
            <a:xfrm>
              <a:off x="5305425" y="1117601"/>
              <a:ext cx="2532063" cy="782638"/>
            </a:xfrm>
            <a:custGeom>
              <a:avLst/>
              <a:gdLst>
                <a:gd name="T0" fmla="*/ 803 w 1595"/>
                <a:gd name="T1" fmla="*/ 493 h 493"/>
                <a:gd name="T2" fmla="*/ 1595 w 1595"/>
                <a:gd name="T3" fmla="*/ 246 h 493"/>
                <a:gd name="T4" fmla="*/ 803 w 1595"/>
                <a:gd name="T5" fmla="*/ 0 h 493"/>
                <a:gd name="T6" fmla="*/ 0 w 1595"/>
                <a:gd name="T7" fmla="*/ 246 h 493"/>
                <a:gd name="T8" fmla="*/ 803 w 1595"/>
                <a:gd name="T9" fmla="*/ 493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95" h="493">
                  <a:moveTo>
                    <a:pt x="803" y="493"/>
                  </a:moveTo>
                  <a:lnTo>
                    <a:pt x="1595" y="246"/>
                  </a:lnTo>
                  <a:lnTo>
                    <a:pt x="803" y="0"/>
                  </a:lnTo>
                  <a:lnTo>
                    <a:pt x="0" y="246"/>
                  </a:lnTo>
                  <a:lnTo>
                    <a:pt x="803" y="493"/>
                  </a:lnTo>
                  <a:close/>
                </a:path>
              </a:pathLst>
            </a:custGeom>
            <a:solidFill>
              <a:srgbClr val="46464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>
                <a:solidFill>
                  <a:srgbClr val="D4273E"/>
                </a:solidFill>
              </a:rPr>
              <a:t>重点</a:t>
            </a:r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zh-CN" altLang="en-US" sz="1400" dirty="0">
                <a:solidFill>
                  <a:srgbClr val="D4273E"/>
                </a:solidFill>
              </a:rPr>
              <a:t>虚拟机的安装</a:t>
            </a:r>
          </a:p>
          <a:p>
            <a:pPr lvl="0"/>
            <a:r>
              <a:rPr lang="zh-CN" altLang="en-US" sz="1400" dirty="0">
                <a:solidFill>
                  <a:srgbClr val="D4273E"/>
                </a:solidFill>
              </a:rPr>
              <a:t>命令格式与帮助</a:t>
            </a:r>
          </a:p>
          <a:p>
            <a:pPr lvl="0"/>
            <a:r>
              <a:rPr lang="zh-CN" altLang="en-US" sz="1400" dirty="0">
                <a:solidFill>
                  <a:srgbClr val="D4273E"/>
                </a:solidFill>
              </a:rPr>
              <a:t>文件目录操作命令</a:t>
            </a:r>
          </a:p>
        </p:txBody>
      </p:sp>
      <p:sp>
        <p:nvSpPr>
          <p:cNvPr id="8" name="文本占位符 7"/>
          <p:cNvSpPr>
            <a:spLocks noGrp="1"/>
          </p:cNvSpPr>
          <p:nvPr>
            <p:ph type="body" sz="quarter" idx="11"/>
          </p:nvPr>
        </p:nvSpPr>
        <p:spPr>
          <a:xfrm>
            <a:off x="4029997" y="2012506"/>
            <a:ext cx="4132006" cy="325133"/>
          </a:xfrm>
        </p:spPr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系统安装与常用命令介绍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lvl="0"/>
            <a:r>
              <a:rPr lang="zh-CN" altLang="en-US" sz="1400" dirty="0">
                <a:solidFill>
                  <a:srgbClr val="D4273E"/>
                </a:solidFill>
              </a:rPr>
              <a:t>文件目录操作命令</a:t>
            </a: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1"/>
          </p:nvPr>
        </p:nvSpPr>
        <p:spPr>
          <a:xfrm>
            <a:off x="4121823" y="2012506"/>
            <a:ext cx="3948354" cy="325133"/>
          </a:xfrm>
        </p:spPr>
        <p:txBody>
          <a:bodyPr/>
          <a:lstStyle/>
          <a:p>
            <a:r>
              <a:rPr lang="en-US" altLang="zh-CN" dirty="0"/>
              <a:t>Linux</a:t>
            </a:r>
            <a:r>
              <a:rPr lang="zh-CN" altLang="en-US" dirty="0"/>
              <a:t>系统安装与常用命令介绍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sym typeface="微软雅黑" panose="020B0503020204020204" pitchFamily="34" charset="-122"/>
              </a:rPr>
              <a:t>操作系统简介</a:t>
            </a: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ca882dab-64aa-4807-b775-2836961b1c9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4e1e2d78-2dc9-47cf-89db-a84cb39dfed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d80d38c0-3a4f-42c2-a5c3-2f089af4239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VECTOR" val="e9d22316-cac0-4e89-ad27-7a5d16076787"/>
</p:tagLst>
</file>

<file path=ppt/theme/theme1.xml><?xml version="1.0" encoding="utf-8"?>
<a:theme xmlns:a="http://schemas.openxmlformats.org/drawingml/2006/main" name="开始页​​">
  <a:themeElements>
    <a:clrScheme name="紫红色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Garamond-Trebuchet MS">
      <a:majorFont>
        <a:latin typeface="Garamond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1261</TotalTime>
  <Words>3557</Words>
  <Application>Microsoft Office PowerPoint</Application>
  <PresentationFormat>宽屏</PresentationFormat>
  <Paragraphs>431</Paragraphs>
  <Slides>68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68</vt:i4>
      </vt:variant>
    </vt:vector>
  </HeadingPairs>
  <TitlesOfParts>
    <vt:vector size="82" baseType="lpstr">
      <vt:lpstr>等线</vt:lpstr>
      <vt:lpstr>苹方 中等</vt:lpstr>
      <vt:lpstr>宋体</vt:lpstr>
      <vt:lpstr>微软雅黑</vt:lpstr>
      <vt:lpstr>新宋体</vt:lpstr>
      <vt:lpstr>Arial</vt:lpstr>
      <vt:lpstr>Calibri</vt:lpstr>
      <vt:lpstr>Cambria</vt:lpstr>
      <vt:lpstr>Consolas</vt:lpstr>
      <vt:lpstr>Impact</vt:lpstr>
      <vt:lpstr>Times New Roman</vt:lpstr>
      <vt:lpstr>Trebuchet MS</vt:lpstr>
      <vt:lpstr>Wingdings</vt:lpstr>
      <vt:lpstr>开始页​​</vt:lpstr>
      <vt:lpstr>PowerPoint 演示文稿</vt:lpstr>
      <vt:lpstr>复习</vt:lpstr>
      <vt:lpstr>PowerPoint 演示文稿</vt:lpstr>
      <vt:lpstr>导入</vt:lpstr>
      <vt:lpstr>PowerPoint 演示文稿</vt:lpstr>
      <vt:lpstr>PowerPoint 演示文稿</vt:lpstr>
      <vt:lpstr>重点</vt:lpstr>
      <vt:lpstr>PowerPoint 演示文稿</vt:lpstr>
      <vt:lpstr>操作系统简介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Linux简介</vt:lpstr>
      <vt:lpstr>PowerPoint 演示文稿</vt:lpstr>
      <vt:lpstr>PowerPoint 演示文稿</vt:lpstr>
      <vt:lpstr>PowerPoint 演示文稿</vt:lpstr>
      <vt:lpstr>PowerPoint 演示文稿</vt:lpstr>
      <vt:lpstr>虚拟机安装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文件和目录介绍</vt:lpstr>
      <vt:lpstr>PowerPoint 演示文稿</vt:lpstr>
      <vt:lpstr>PowerPoint 演示文稿</vt:lpstr>
      <vt:lpstr>命令格式与帮助</vt:lpstr>
      <vt:lpstr>PowerPoint 演示文稿</vt:lpstr>
      <vt:lpstr>PowerPoint 演示文稿</vt:lpstr>
      <vt:lpstr>PowerPoint 演示文稿</vt:lpstr>
      <vt:lpstr>文件目录操作命令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小结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hyp</dc:creator>
  <cp:lastModifiedBy>Administrator</cp:lastModifiedBy>
  <cp:revision>878</cp:revision>
  <dcterms:created xsi:type="dcterms:W3CDTF">2018-05-08T08:41:00Z</dcterms:created>
  <dcterms:modified xsi:type="dcterms:W3CDTF">2020-06-08T05:20:07Z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2052-11.1.0.9584</vt:lpwstr>
  </property>
</Properties>
</file>

<file path=docProps/thumbnail.jpeg>
</file>